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Lst>
  <p:notesMasterIdLst>
    <p:notesMasterId r:id="rId53"/>
  </p:notesMasterIdLst>
  <p:sldIdLst>
    <p:sldId id="793" r:id="rId6"/>
    <p:sldId id="444" r:id="rId7"/>
    <p:sldId id="2147469841" r:id="rId8"/>
    <p:sldId id="2147469805" r:id="rId9"/>
    <p:sldId id="2147469822" r:id="rId10"/>
    <p:sldId id="475" r:id="rId11"/>
    <p:sldId id="315" r:id="rId12"/>
    <p:sldId id="542" r:id="rId13"/>
    <p:sldId id="2147469807" r:id="rId14"/>
    <p:sldId id="2147469821" r:id="rId15"/>
    <p:sldId id="2147469820" r:id="rId16"/>
    <p:sldId id="2147469812" r:id="rId17"/>
    <p:sldId id="2147469809" r:id="rId18"/>
    <p:sldId id="2147469819" r:id="rId19"/>
    <p:sldId id="2147469810" r:id="rId20"/>
    <p:sldId id="2147469816" r:id="rId21"/>
    <p:sldId id="2147469843" r:id="rId22"/>
    <p:sldId id="2147469848" r:id="rId23"/>
    <p:sldId id="2147469813" r:id="rId24"/>
    <p:sldId id="2147469849" r:id="rId25"/>
    <p:sldId id="2147469850" r:id="rId26"/>
    <p:sldId id="2147469811" r:id="rId27"/>
    <p:sldId id="2147469796" r:id="rId28"/>
    <p:sldId id="2147469817" r:id="rId29"/>
    <p:sldId id="2147469794" r:id="rId30"/>
    <p:sldId id="2147469824" r:id="rId31"/>
    <p:sldId id="2147469834" r:id="rId32"/>
    <p:sldId id="2147469835" r:id="rId33"/>
    <p:sldId id="2147469836" r:id="rId34"/>
    <p:sldId id="2147469798" r:id="rId35"/>
    <p:sldId id="2147469779" r:id="rId36"/>
    <p:sldId id="2147469799" r:id="rId37"/>
    <p:sldId id="2147469800" r:id="rId38"/>
    <p:sldId id="2147469802" r:id="rId39"/>
    <p:sldId id="2147469803" r:id="rId40"/>
    <p:sldId id="2147469806" r:id="rId41"/>
    <p:sldId id="2147469786" r:id="rId42"/>
    <p:sldId id="2147469787" r:id="rId43"/>
    <p:sldId id="2147469788" r:id="rId44"/>
    <p:sldId id="2147469789" r:id="rId45"/>
    <p:sldId id="2147469790" r:id="rId46"/>
    <p:sldId id="2147469791" r:id="rId47"/>
    <p:sldId id="2147469783" r:id="rId48"/>
    <p:sldId id="2147469797" r:id="rId49"/>
    <p:sldId id="2147469784" r:id="rId50"/>
    <p:sldId id="2147469842" r:id="rId51"/>
    <p:sldId id="441" r:id="rId5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471B"/>
    <a:srgbClr val="0000FF"/>
    <a:srgbClr val="FF3300"/>
    <a:srgbClr val="666699"/>
    <a:srgbClr val="70AD47"/>
    <a:srgbClr val="E7EFF1"/>
    <a:srgbClr val="6FC2B4"/>
    <a:srgbClr val="92D050"/>
    <a:srgbClr val="719B94"/>
    <a:srgbClr val="8FA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2006E-C085-4303-B4BC-9C36BC44CA3A}" v="258" dt="2024-08-08T09:24:06.221"/>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2674" autoAdjust="0"/>
  </p:normalViewPr>
  <p:slideViewPr>
    <p:cSldViewPr snapToGrid="0">
      <p:cViewPr varScale="1">
        <p:scale>
          <a:sx n="77" d="100"/>
          <a:sy n="77" d="100"/>
        </p:scale>
        <p:origin x="27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ng, Kiara C." userId="8c4ea5aa-129b-4ba8-b08e-e4465ff52f63" providerId="ADAL" clId="{1482006E-C085-4303-B4BC-9C36BC44CA3A}"/>
    <pc:docChg chg="undo custSel modSld">
      <pc:chgData name="Chiang, Kiara C." userId="8c4ea5aa-129b-4ba8-b08e-e4465ff52f63" providerId="ADAL" clId="{1482006E-C085-4303-B4BC-9C36BC44CA3A}" dt="2024-08-08T09:27:28.343" v="2031" actId="1038"/>
      <pc:docMkLst>
        <pc:docMk/>
      </pc:docMkLst>
      <pc:sldChg chg="addSp delSp modSp mod">
        <pc:chgData name="Chiang, Kiara C." userId="8c4ea5aa-129b-4ba8-b08e-e4465ff52f63" providerId="ADAL" clId="{1482006E-C085-4303-B4BC-9C36BC44CA3A}" dt="2024-08-06T05:36:21.204" v="1284" actId="20577"/>
        <pc:sldMkLst>
          <pc:docMk/>
          <pc:sldMk cId="4051593075" sldId="2147469843"/>
        </pc:sldMkLst>
        <pc:spChg chg="mod">
          <ac:chgData name="Chiang, Kiara C." userId="8c4ea5aa-129b-4ba8-b08e-e4465ff52f63" providerId="ADAL" clId="{1482006E-C085-4303-B4BC-9C36BC44CA3A}" dt="2024-08-06T05:33:24.539" v="1141" actId="1035"/>
          <ac:spMkLst>
            <pc:docMk/>
            <pc:sldMk cId="4051593075" sldId="2147469843"/>
            <ac:spMk id="7" creationId="{48D162B5-83E4-B5D5-3C52-9590FDABF800}"/>
          </ac:spMkLst>
        </pc:spChg>
        <pc:spChg chg="mod">
          <ac:chgData name="Chiang, Kiara C." userId="8c4ea5aa-129b-4ba8-b08e-e4465ff52f63" providerId="ADAL" clId="{1482006E-C085-4303-B4BC-9C36BC44CA3A}" dt="2024-08-06T05:33:24.539" v="1141" actId="1035"/>
          <ac:spMkLst>
            <pc:docMk/>
            <pc:sldMk cId="4051593075" sldId="2147469843"/>
            <ac:spMk id="13" creationId="{44036726-32E8-B28F-0114-A370637D574D}"/>
          </ac:spMkLst>
        </pc:spChg>
        <pc:spChg chg="mod">
          <ac:chgData name="Chiang, Kiara C." userId="8c4ea5aa-129b-4ba8-b08e-e4465ff52f63" providerId="ADAL" clId="{1482006E-C085-4303-B4BC-9C36BC44CA3A}" dt="2024-08-06T05:33:24.539" v="1141" actId="1035"/>
          <ac:spMkLst>
            <pc:docMk/>
            <pc:sldMk cId="4051593075" sldId="2147469843"/>
            <ac:spMk id="22" creationId="{6234C0CB-2E9F-84F3-EA31-3C5737F0081E}"/>
          </ac:spMkLst>
        </pc:spChg>
        <pc:spChg chg="mod">
          <ac:chgData name="Chiang, Kiara C." userId="8c4ea5aa-129b-4ba8-b08e-e4465ff52f63" providerId="ADAL" clId="{1482006E-C085-4303-B4BC-9C36BC44CA3A}" dt="2024-08-06T05:35:18.167" v="1236" actId="1036"/>
          <ac:spMkLst>
            <pc:docMk/>
            <pc:sldMk cId="4051593075" sldId="2147469843"/>
            <ac:spMk id="31" creationId="{AC8FFA4B-8CCA-DE71-94DA-CEADC2ECE2CA}"/>
          </ac:spMkLst>
        </pc:spChg>
        <pc:spChg chg="mod">
          <ac:chgData name="Chiang, Kiara C." userId="8c4ea5aa-129b-4ba8-b08e-e4465ff52f63" providerId="ADAL" clId="{1482006E-C085-4303-B4BC-9C36BC44CA3A}" dt="2024-08-06T05:35:08.809" v="1230" actId="1076"/>
          <ac:spMkLst>
            <pc:docMk/>
            <pc:sldMk cId="4051593075" sldId="2147469843"/>
            <ac:spMk id="35" creationId="{3E16C96B-37E3-EA65-3CCB-B572F61CF9EC}"/>
          </ac:spMkLst>
        </pc:spChg>
        <pc:spChg chg="mod">
          <ac:chgData name="Chiang, Kiara C." userId="8c4ea5aa-129b-4ba8-b08e-e4465ff52f63" providerId="ADAL" clId="{1482006E-C085-4303-B4BC-9C36BC44CA3A}" dt="2024-08-06T05:35:18.167" v="1236" actId="1036"/>
          <ac:spMkLst>
            <pc:docMk/>
            <pc:sldMk cId="4051593075" sldId="2147469843"/>
            <ac:spMk id="36" creationId="{9D635D3E-FC05-444C-059E-ADD192F4D25E}"/>
          </ac:spMkLst>
        </pc:spChg>
        <pc:spChg chg="mod">
          <ac:chgData name="Chiang, Kiara C." userId="8c4ea5aa-129b-4ba8-b08e-e4465ff52f63" providerId="ADAL" clId="{1482006E-C085-4303-B4BC-9C36BC44CA3A}" dt="2024-08-06T04:10:24.591" v="47" actId="1035"/>
          <ac:spMkLst>
            <pc:docMk/>
            <pc:sldMk cId="4051593075" sldId="2147469843"/>
            <ac:spMk id="37" creationId="{9BFFC3DB-D62C-46DF-B794-D58848730CA0}"/>
          </ac:spMkLst>
        </pc:spChg>
        <pc:spChg chg="mod">
          <ac:chgData name="Chiang, Kiara C." userId="8c4ea5aa-129b-4ba8-b08e-e4465ff52f63" providerId="ADAL" clId="{1482006E-C085-4303-B4BC-9C36BC44CA3A}" dt="2024-08-06T04:10:24.591" v="47" actId="1035"/>
          <ac:spMkLst>
            <pc:docMk/>
            <pc:sldMk cId="4051593075" sldId="2147469843"/>
            <ac:spMk id="41" creationId="{70A4B91F-EE20-B0D7-F586-A24FA37E51AD}"/>
          </ac:spMkLst>
        </pc:spChg>
        <pc:spChg chg="mod">
          <ac:chgData name="Chiang, Kiara C." userId="8c4ea5aa-129b-4ba8-b08e-e4465ff52f63" providerId="ADAL" clId="{1482006E-C085-4303-B4BC-9C36BC44CA3A}" dt="2024-08-06T04:10:24.591" v="47" actId="1035"/>
          <ac:spMkLst>
            <pc:docMk/>
            <pc:sldMk cId="4051593075" sldId="2147469843"/>
            <ac:spMk id="50" creationId="{F0C268AF-F4C8-738D-B3A8-5B2682EAD294}"/>
          </ac:spMkLst>
        </pc:spChg>
        <pc:spChg chg="mod">
          <ac:chgData name="Chiang, Kiara C." userId="8c4ea5aa-129b-4ba8-b08e-e4465ff52f63" providerId="ADAL" clId="{1482006E-C085-4303-B4BC-9C36BC44CA3A}" dt="2024-08-06T04:10:24.591" v="47" actId="1035"/>
          <ac:spMkLst>
            <pc:docMk/>
            <pc:sldMk cId="4051593075" sldId="2147469843"/>
            <ac:spMk id="53" creationId="{FDEC459B-B0F8-A247-6631-C616E4BD35CF}"/>
          </ac:spMkLst>
        </pc:spChg>
        <pc:spChg chg="mod">
          <ac:chgData name="Chiang, Kiara C." userId="8c4ea5aa-129b-4ba8-b08e-e4465ff52f63" providerId="ADAL" clId="{1482006E-C085-4303-B4BC-9C36BC44CA3A}" dt="2024-08-06T04:10:24.591" v="47" actId="1035"/>
          <ac:spMkLst>
            <pc:docMk/>
            <pc:sldMk cId="4051593075" sldId="2147469843"/>
            <ac:spMk id="54" creationId="{D9D18142-4FAC-6B49-7972-EA6387E8B02D}"/>
          </ac:spMkLst>
        </pc:spChg>
        <pc:spChg chg="mod">
          <ac:chgData name="Chiang, Kiara C." userId="8c4ea5aa-129b-4ba8-b08e-e4465ff52f63" providerId="ADAL" clId="{1482006E-C085-4303-B4BC-9C36BC44CA3A}" dt="2024-08-06T05:33:24.539" v="1141" actId="1035"/>
          <ac:spMkLst>
            <pc:docMk/>
            <pc:sldMk cId="4051593075" sldId="2147469843"/>
            <ac:spMk id="56" creationId="{A2DC106D-2613-D656-B31D-C94897875AEC}"/>
          </ac:spMkLst>
        </pc:spChg>
        <pc:spChg chg="mod">
          <ac:chgData name="Chiang, Kiara C." userId="8c4ea5aa-129b-4ba8-b08e-e4465ff52f63" providerId="ADAL" clId="{1482006E-C085-4303-B4BC-9C36BC44CA3A}" dt="2024-08-06T05:33:24.539" v="1141" actId="1035"/>
          <ac:spMkLst>
            <pc:docMk/>
            <pc:sldMk cId="4051593075" sldId="2147469843"/>
            <ac:spMk id="57" creationId="{16DA6881-A936-D015-ED99-FAE82C347A6B}"/>
          </ac:spMkLst>
        </pc:spChg>
        <pc:spChg chg="mod">
          <ac:chgData name="Chiang, Kiara C." userId="8c4ea5aa-129b-4ba8-b08e-e4465ff52f63" providerId="ADAL" clId="{1482006E-C085-4303-B4BC-9C36BC44CA3A}" dt="2024-08-06T05:33:24.539" v="1141" actId="1035"/>
          <ac:spMkLst>
            <pc:docMk/>
            <pc:sldMk cId="4051593075" sldId="2147469843"/>
            <ac:spMk id="60" creationId="{3BD46FDA-A4CF-BD24-8203-41AAEC86B324}"/>
          </ac:spMkLst>
        </pc:spChg>
        <pc:spChg chg="mod">
          <ac:chgData name="Chiang, Kiara C." userId="8c4ea5aa-129b-4ba8-b08e-e4465ff52f63" providerId="ADAL" clId="{1482006E-C085-4303-B4BC-9C36BC44CA3A}" dt="2024-08-06T05:33:24.539" v="1141" actId="1035"/>
          <ac:spMkLst>
            <pc:docMk/>
            <pc:sldMk cId="4051593075" sldId="2147469843"/>
            <ac:spMk id="61" creationId="{92E80D9E-3041-E90C-2CE4-B5795D4FCC3D}"/>
          </ac:spMkLst>
        </pc:spChg>
        <pc:spChg chg="mod">
          <ac:chgData name="Chiang, Kiara C." userId="8c4ea5aa-129b-4ba8-b08e-e4465ff52f63" providerId="ADAL" clId="{1482006E-C085-4303-B4BC-9C36BC44CA3A}" dt="2024-08-06T05:36:21.204" v="1284" actId="20577"/>
          <ac:spMkLst>
            <pc:docMk/>
            <pc:sldMk cId="4051593075" sldId="2147469843"/>
            <ac:spMk id="84" creationId="{ACD6138D-ECD8-B24D-8C2D-8BFCD1D30346}"/>
          </ac:spMkLst>
        </pc:spChg>
        <pc:spChg chg="mod">
          <ac:chgData name="Chiang, Kiara C." userId="8c4ea5aa-129b-4ba8-b08e-e4465ff52f63" providerId="ADAL" clId="{1482006E-C085-4303-B4BC-9C36BC44CA3A}" dt="2024-08-06T05:35:18.167" v="1236" actId="1036"/>
          <ac:spMkLst>
            <pc:docMk/>
            <pc:sldMk cId="4051593075" sldId="2147469843"/>
            <ac:spMk id="88" creationId="{8A9D9B66-1109-06B5-4930-766B6D11B0B4}"/>
          </ac:spMkLst>
        </pc:spChg>
        <pc:spChg chg="mod">
          <ac:chgData name="Chiang, Kiara C." userId="8c4ea5aa-129b-4ba8-b08e-e4465ff52f63" providerId="ADAL" clId="{1482006E-C085-4303-B4BC-9C36BC44CA3A}" dt="2024-08-06T05:33:24.539" v="1141" actId="1035"/>
          <ac:spMkLst>
            <pc:docMk/>
            <pc:sldMk cId="4051593075" sldId="2147469843"/>
            <ac:spMk id="92" creationId="{0528DF30-5BB6-A318-F700-3D1F4BA7AF5A}"/>
          </ac:spMkLst>
        </pc:spChg>
        <pc:spChg chg="mod">
          <ac:chgData name="Chiang, Kiara C." userId="8c4ea5aa-129b-4ba8-b08e-e4465ff52f63" providerId="ADAL" clId="{1482006E-C085-4303-B4BC-9C36BC44CA3A}" dt="2024-08-06T05:33:24.539" v="1141" actId="1035"/>
          <ac:spMkLst>
            <pc:docMk/>
            <pc:sldMk cId="4051593075" sldId="2147469843"/>
            <ac:spMk id="93" creationId="{8251E0ED-67B2-AE2F-01E0-D3877A5F2F82}"/>
          </ac:spMkLst>
        </pc:spChg>
        <pc:spChg chg="mod">
          <ac:chgData name="Chiang, Kiara C." userId="8c4ea5aa-129b-4ba8-b08e-e4465ff52f63" providerId="ADAL" clId="{1482006E-C085-4303-B4BC-9C36BC44CA3A}" dt="2024-08-06T05:35:18.167" v="1236" actId="1036"/>
          <ac:spMkLst>
            <pc:docMk/>
            <pc:sldMk cId="4051593075" sldId="2147469843"/>
            <ac:spMk id="105" creationId="{B55C6C9C-1E6D-1080-5644-7E8298D2C842}"/>
          </ac:spMkLst>
        </pc:spChg>
        <pc:spChg chg="mod">
          <ac:chgData name="Chiang, Kiara C." userId="8c4ea5aa-129b-4ba8-b08e-e4465ff52f63" providerId="ADAL" clId="{1482006E-C085-4303-B4BC-9C36BC44CA3A}" dt="2024-08-06T05:35:18.167" v="1236" actId="1036"/>
          <ac:spMkLst>
            <pc:docMk/>
            <pc:sldMk cId="4051593075" sldId="2147469843"/>
            <ac:spMk id="127" creationId="{8AC0FDC8-5187-6193-F904-CBC61248D6D8}"/>
          </ac:spMkLst>
        </pc:spChg>
        <pc:spChg chg="mod">
          <ac:chgData name="Chiang, Kiara C." userId="8c4ea5aa-129b-4ba8-b08e-e4465ff52f63" providerId="ADAL" clId="{1482006E-C085-4303-B4BC-9C36BC44CA3A}" dt="2024-08-06T05:35:18.167" v="1236" actId="1036"/>
          <ac:spMkLst>
            <pc:docMk/>
            <pc:sldMk cId="4051593075" sldId="2147469843"/>
            <ac:spMk id="128" creationId="{518EBD8F-30F7-366A-CD5C-E5FA78504FCE}"/>
          </ac:spMkLst>
        </pc:spChg>
        <pc:cxnChg chg="mod">
          <ac:chgData name="Chiang, Kiara C." userId="8c4ea5aa-129b-4ba8-b08e-e4465ff52f63" providerId="ADAL" clId="{1482006E-C085-4303-B4BC-9C36BC44CA3A}" dt="2024-08-06T05:33:24.539" v="1141" actId="1035"/>
          <ac:cxnSpMkLst>
            <pc:docMk/>
            <pc:sldMk cId="4051593075" sldId="2147469843"/>
            <ac:cxnSpMk id="9" creationId="{295EC69C-4316-4237-FAAD-FCAF95DB655C}"/>
          </ac:cxnSpMkLst>
        </pc:cxnChg>
        <pc:cxnChg chg="del mod">
          <ac:chgData name="Chiang, Kiara C." userId="8c4ea5aa-129b-4ba8-b08e-e4465ff52f63" providerId="ADAL" clId="{1482006E-C085-4303-B4BC-9C36BC44CA3A}" dt="2024-08-06T04:07:58.928" v="24" actId="478"/>
          <ac:cxnSpMkLst>
            <pc:docMk/>
            <pc:sldMk cId="4051593075" sldId="2147469843"/>
            <ac:cxnSpMk id="16" creationId="{9B93F078-91DB-50F4-369B-EE37A922A704}"/>
          </ac:cxnSpMkLst>
        </pc:cxnChg>
        <pc:cxnChg chg="mod">
          <ac:chgData name="Chiang, Kiara C." userId="8c4ea5aa-129b-4ba8-b08e-e4465ff52f63" providerId="ADAL" clId="{1482006E-C085-4303-B4BC-9C36BC44CA3A}" dt="2024-08-06T05:35:18.167" v="1236" actId="1036"/>
          <ac:cxnSpMkLst>
            <pc:docMk/>
            <pc:sldMk cId="4051593075" sldId="2147469843"/>
            <ac:cxnSpMk id="26" creationId="{5175EAF1-BB82-C0D2-D143-76CB9AB6BAB6}"/>
          </ac:cxnSpMkLst>
        </pc:cxnChg>
        <pc:cxnChg chg="mod">
          <ac:chgData name="Chiang, Kiara C." userId="8c4ea5aa-129b-4ba8-b08e-e4465ff52f63" providerId="ADAL" clId="{1482006E-C085-4303-B4BC-9C36BC44CA3A}" dt="2024-08-06T05:33:24.539" v="1141" actId="1035"/>
          <ac:cxnSpMkLst>
            <pc:docMk/>
            <pc:sldMk cId="4051593075" sldId="2147469843"/>
            <ac:cxnSpMk id="29" creationId="{41ADD83D-E35C-AB7F-ECE7-EFCC8FB13EF6}"/>
          </ac:cxnSpMkLst>
        </pc:cxnChg>
        <pc:cxnChg chg="mod">
          <ac:chgData name="Chiang, Kiara C." userId="8c4ea5aa-129b-4ba8-b08e-e4465ff52f63" providerId="ADAL" clId="{1482006E-C085-4303-B4BC-9C36BC44CA3A}" dt="2024-08-06T05:35:18.167" v="1236" actId="1036"/>
          <ac:cxnSpMkLst>
            <pc:docMk/>
            <pc:sldMk cId="4051593075" sldId="2147469843"/>
            <ac:cxnSpMk id="32" creationId="{1F48340B-FAF8-E259-7FCD-7200DD7AA416}"/>
          </ac:cxnSpMkLst>
        </pc:cxnChg>
        <pc:cxnChg chg="add mod">
          <ac:chgData name="Chiang, Kiara C." userId="8c4ea5aa-129b-4ba8-b08e-e4465ff52f63" providerId="ADAL" clId="{1482006E-C085-4303-B4BC-9C36BC44CA3A}" dt="2024-08-06T05:33:24.539" v="1141" actId="1035"/>
          <ac:cxnSpMkLst>
            <pc:docMk/>
            <pc:sldMk cId="4051593075" sldId="2147469843"/>
            <ac:cxnSpMk id="49" creationId="{9EF8553A-1E34-E176-348F-1608A8F93874}"/>
          </ac:cxnSpMkLst>
        </pc:cxnChg>
        <pc:cxnChg chg="mod">
          <ac:chgData name="Chiang, Kiara C." userId="8c4ea5aa-129b-4ba8-b08e-e4465ff52f63" providerId="ADAL" clId="{1482006E-C085-4303-B4BC-9C36BC44CA3A}" dt="2024-08-06T04:10:24.591" v="47" actId="1035"/>
          <ac:cxnSpMkLst>
            <pc:docMk/>
            <pc:sldMk cId="4051593075" sldId="2147469843"/>
            <ac:cxnSpMk id="69" creationId="{5CFA386F-CE8A-458C-7500-720D235DD12E}"/>
          </ac:cxnSpMkLst>
        </pc:cxnChg>
        <pc:cxnChg chg="mod">
          <ac:chgData name="Chiang, Kiara C." userId="8c4ea5aa-129b-4ba8-b08e-e4465ff52f63" providerId="ADAL" clId="{1482006E-C085-4303-B4BC-9C36BC44CA3A}" dt="2024-08-06T04:10:24.591" v="47" actId="1035"/>
          <ac:cxnSpMkLst>
            <pc:docMk/>
            <pc:sldMk cId="4051593075" sldId="2147469843"/>
            <ac:cxnSpMk id="71" creationId="{DA87E8D1-F61E-E687-A949-D1999FA5FDB1}"/>
          </ac:cxnSpMkLst>
        </pc:cxnChg>
        <pc:cxnChg chg="mod">
          <ac:chgData name="Chiang, Kiara C." userId="8c4ea5aa-129b-4ba8-b08e-e4465ff52f63" providerId="ADAL" clId="{1482006E-C085-4303-B4BC-9C36BC44CA3A}" dt="2024-08-06T05:35:18.167" v="1236" actId="1036"/>
          <ac:cxnSpMkLst>
            <pc:docMk/>
            <pc:sldMk cId="4051593075" sldId="2147469843"/>
            <ac:cxnSpMk id="116" creationId="{E4EF4F6D-EC09-C31C-CFAF-4348FDCA8BE8}"/>
          </ac:cxnSpMkLst>
        </pc:cxnChg>
        <pc:cxnChg chg="mod">
          <ac:chgData name="Chiang, Kiara C." userId="8c4ea5aa-129b-4ba8-b08e-e4465ff52f63" providerId="ADAL" clId="{1482006E-C085-4303-B4BC-9C36BC44CA3A}" dt="2024-08-06T05:35:18.167" v="1236" actId="1036"/>
          <ac:cxnSpMkLst>
            <pc:docMk/>
            <pc:sldMk cId="4051593075" sldId="2147469843"/>
            <ac:cxnSpMk id="121" creationId="{8B8428D0-EE65-DE54-B0F0-DC04A0F58BAC}"/>
          </ac:cxnSpMkLst>
        </pc:cxnChg>
        <pc:cxnChg chg="mod">
          <ac:chgData name="Chiang, Kiara C." userId="8c4ea5aa-129b-4ba8-b08e-e4465ff52f63" providerId="ADAL" clId="{1482006E-C085-4303-B4BC-9C36BC44CA3A}" dt="2024-08-06T05:35:18.167" v="1236" actId="1036"/>
          <ac:cxnSpMkLst>
            <pc:docMk/>
            <pc:sldMk cId="4051593075" sldId="2147469843"/>
            <ac:cxnSpMk id="130" creationId="{2908EE91-165A-60CC-4536-8E67DDCD4B08}"/>
          </ac:cxnSpMkLst>
        </pc:cxnChg>
      </pc:sldChg>
      <pc:sldChg chg="addSp delSp modSp mod">
        <pc:chgData name="Chiang, Kiara C." userId="8c4ea5aa-129b-4ba8-b08e-e4465ff52f63" providerId="ADAL" clId="{1482006E-C085-4303-B4BC-9C36BC44CA3A}" dt="2024-08-08T07:13:05.871" v="1346" actId="1038"/>
        <pc:sldMkLst>
          <pc:docMk/>
          <pc:sldMk cId="318423928" sldId="2147469848"/>
        </pc:sldMkLst>
        <pc:spChg chg="add mod">
          <ac:chgData name="Chiang, Kiara C." userId="8c4ea5aa-129b-4ba8-b08e-e4465ff52f63" providerId="ADAL" clId="{1482006E-C085-4303-B4BC-9C36BC44CA3A}" dt="2024-08-08T07:12:38.283" v="1344" actId="1035"/>
          <ac:spMkLst>
            <pc:docMk/>
            <pc:sldMk cId="318423928" sldId="2147469848"/>
            <ac:spMk id="2" creationId="{DBEAA65B-63E7-CFF4-AE64-DB3104949EF8}"/>
          </ac:spMkLst>
        </pc:spChg>
        <pc:spChg chg="add mod">
          <ac:chgData name="Chiang, Kiara C." userId="8c4ea5aa-129b-4ba8-b08e-e4465ff52f63" providerId="ADAL" clId="{1482006E-C085-4303-B4BC-9C36BC44CA3A}" dt="2024-08-08T07:12:38.283" v="1344" actId="1035"/>
          <ac:spMkLst>
            <pc:docMk/>
            <pc:sldMk cId="318423928" sldId="2147469848"/>
            <ac:spMk id="3" creationId="{A1F6647F-4269-3E6A-0273-84DF7FDE0886}"/>
          </ac:spMkLst>
        </pc:spChg>
        <pc:spChg chg="mod">
          <ac:chgData name="Chiang, Kiara C." userId="8c4ea5aa-129b-4ba8-b08e-e4465ff52f63" providerId="ADAL" clId="{1482006E-C085-4303-B4BC-9C36BC44CA3A}" dt="2024-08-08T07:12:38.283" v="1344" actId="1035"/>
          <ac:spMkLst>
            <pc:docMk/>
            <pc:sldMk cId="318423928" sldId="2147469848"/>
            <ac:spMk id="6" creationId="{1E172AA7-D53F-8F59-7175-D5F8C422AEEE}"/>
          </ac:spMkLst>
        </pc:spChg>
        <pc:spChg chg="mod">
          <ac:chgData name="Chiang, Kiara C." userId="8c4ea5aa-129b-4ba8-b08e-e4465ff52f63" providerId="ADAL" clId="{1482006E-C085-4303-B4BC-9C36BC44CA3A}" dt="2024-08-08T07:12:38.283" v="1344" actId="1035"/>
          <ac:spMkLst>
            <pc:docMk/>
            <pc:sldMk cId="318423928" sldId="2147469848"/>
            <ac:spMk id="8" creationId="{4C4042AB-F261-1F21-3D8D-903C59BC8183}"/>
          </ac:spMkLst>
        </pc:spChg>
        <pc:spChg chg="mod">
          <ac:chgData name="Chiang, Kiara C." userId="8c4ea5aa-129b-4ba8-b08e-e4465ff52f63" providerId="ADAL" clId="{1482006E-C085-4303-B4BC-9C36BC44CA3A}" dt="2024-08-06T04:34:37.686" v="285" actId="1036"/>
          <ac:spMkLst>
            <pc:docMk/>
            <pc:sldMk cId="318423928" sldId="2147469848"/>
            <ac:spMk id="9" creationId="{095FF9F5-E1A1-5D24-BED2-5B5E3884E5AF}"/>
          </ac:spMkLst>
        </pc:spChg>
        <pc:spChg chg="mod">
          <ac:chgData name="Chiang, Kiara C." userId="8c4ea5aa-129b-4ba8-b08e-e4465ff52f63" providerId="ADAL" clId="{1482006E-C085-4303-B4BC-9C36BC44CA3A}" dt="2024-08-06T05:37:59.922" v="1323" actId="1037"/>
          <ac:spMkLst>
            <pc:docMk/>
            <pc:sldMk cId="318423928" sldId="2147469848"/>
            <ac:spMk id="10" creationId="{04CF9D20-2920-772A-3F39-7B784D4A54AD}"/>
          </ac:spMkLst>
        </pc:spChg>
        <pc:spChg chg="mod">
          <ac:chgData name="Chiang, Kiara C." userId="8c4ea5aa-129b-4ba8-b08e-e4465ff52f63" providerId="ADAL" clId="{1482006E-C085-4303-B4BC-9C36BC44CA3A}" dt="2024-08-08T07:12:38.283" v="1344" actId="1035"/>
          <ac:spMkLst>
            <pc:docMk/>
            <pc:sldMk cId="318423928" sldId="2147469848"/>
            <ac:spMk id="17" creationId="{9C24BA3C-FDD5-9A2E-2ED2-9ADF0C7F6619}"/>
          </ac:spMkLst>
        </pc:spChg>
        <pc:spChg chg="mod">
          <ac:chgData name="Chiang, Kiara C." userId="8c4ea5aa-129b-4ba8-b08e-e4465ff52f63" providerId="ADAL" clId="{1482006E-C085-4303-B4BC-9C36BC44CA3A}" dt="2024-08-08T07:12:38.283" v="1344" actId="1035"/>
          <ac:spMkLst>
            <pc:docMk/>
            <pc:sldMk cId="318423928" sldId="2147469848"/>
            <ac:spMk id="20" creationId="{5F1E8293-38E3-7E86-7F45-0FCD0E39EB4D}"/>
          </ac:spMkLst>
        </pc:spChg>
        <pc:spChg chg="add mod">
          <ac:chgData name="Chiang, Kiara C." userId="8c4ea5aa-129b-4ba8-b08e-e4465ff52f63" providerId="ADAL" clId="{1482006E-C085-4303-B4BC-9C36BC44CA3A}" dt="2024-08-08T07:12:38.283" v="1344" actId="1035"/>
          <ac:spMkLst>
            <pc:docMk/>
            <pc:sldMk cId="318423928" sldId="2147469848"/>
            <ac:spMk id="21" creationId="{59560049-2938-98B2-0C4B-F30B6FA7DD65}"/>
          </ac:spMkLst>
        </pc:spChg>
        <pc:spChg chg="add mod">
          <ac:chgData name="Chiang, Kiara C." userId="8c4ea5aa-129b-4ba8-b08e-e4465ff52f63" providerId="ADAL" clId="{1482006E-C085-4303-B4BC-9C36BC44CA3A}" dt="2024-08-08T07:12:38.283" v="1344" actId="1035"/>
          <ac:spMkLst>
            <pc:docMk/>
            <pc:sldMk cId="318423928" sldId="2147469848"/>
            <ac:spMk id="22" creationId="{560E03A4-9944-9EFB-8A34-C586AB6D42B2}"/>
          </ac:spMkLst>
        </pc:spChg>
        <pc:spChg chg="mod">
          <ac:chgData name="Chiang, Kiara C." userId="8c4ea5aa-129b-4ba8-b08e-e4465ff52f63" providerId="ADAL" clId="{1482006E-C085-4303-B4BC-9C36BC44CA3A}" dt="2024-08-06T04:34:37.686" v="285" actId="1036"/>
          <ac:spMkLst>
            <pc:docMk/>
            <pc:sldMk cId="318423928" sldId="2147469848"/>
            <ac:spMk id="28" creationId="{223EE75E-0F1D-9887-C55D-B9281052A234}"/>
          </ac:spMkLst>
        </pc:spChg>
        <pc:spChg chg="mod">
          <ac:chgData name="Chiang, Kiara C." userId="8c4ea5aa-129b-4ba8-b08e-e4465ff52f63" providerId="ADAL" clId="{1482006E-C085-4303-B4BC-9C36BC44CA3A}" dt="2024-08-08T07:12:38.283" v="1344" actId="1035"/>
          <ac:spMkLst>
            <pc:docMk/>
            <pc:sldMk cId="318423928" sldId="2147469848"/>
            <ac:spMk id="30" creationId="{9C194590-DB12-CFA9-63F5-1AFC29A3C963}"/>
          </ac:spMkLst>
        </pc:spChg>
        <pc:spChg chg="mod">
          <ac:chgData name="Chiang, Kiara C." userId="8c4ea5aa-129b-4ba8-b08e-e4465ff52f63" providerId="ADAL" clId="{1482006E-C085-4303-B4BC-9C36BC44CA3A}" dt="2024-08-08T07:12:38.283" v="1344" actId="1035"/>
          <ac:spMkLst>
            <pc:docMk/>
            <pc:sldMk cId="318423928" sldId="2147469848"/>
            <ac:spMk id="31" creationId="{505EC7B4-3C9F-66EE-855F-F8722268D23D}"/>
          </ac:spMkLst>
        </pc:spChg>
        <pc:spChg chg="mod">
          <ac:chgData name="Chiang, Kiara C." userId="8c4ea5aa-129b-4ba8-b08e-e4465ff52f63" providerId="ADAL" clId="{1482006E-C085-4303-B4BC-9C36BC44CA3A}" dt="2024-08-08T07:12:38.283" v="1344" actId="1035"/>
          <ac:spMkLst>
            <pc:docMk/>
            <pc:sldMk cId="318423928" sldId="2147469848"/>
            <ac:spMk id="37" creationId="{9BFFC3DB-D62C-46DF-B794-D58848730CA0}"/>
          </ac:spMkLst>
        </pc:spChg>
        <pc:spChg chg="mod">
          <ac:chgData name="Chiang, Kiara C." userId="8c4ea5aa-129b-4ba8-b08e-e4465ff52f63" providerId="ADAL" clId="{1482006E-C085-4303-B4BC-9C36BC44CA3A}" dt="2024-08-08T07:13:05.871" v="1346" actId="1038"/>
          <ac:spMkLst>
            <pc:docMk/>
            <pc:sldMk cId="318423928" sldId="2147469848"/>
            <ac:spMk id="38" creationId="{F3E9CB2A-F822-5A54-6C8E-A22A39B3D08D}"/>
          </ac:spMkLst>
        </pc:spChg>
        <pc:spChg chg="mod">
          <ac:chgData name="Chiang, Kiara C." userId="8c4ea5aa-129b-4ba8-b08e-e4465ff52f63" providerId="ADAL" clId="{1482006E-C085-4303-B4BC-9C36BC44CA3A}" dt="2024-08-08T07:12:38.283" v="1344" actId="1035"/>
          <ac:spMkLst>
            <pc:docMk/>
            <pc:sldMk cId="318423928" sldId="2147469848"/>
            <ac:spMk id="51" creationId="{B098626C-F109-7476-1A8D-0B10CC419452}"/>
          </ac:spMkLst>
        </pc:spChg>
        <pc:spChg chg="mod">
          <ac:chgData name="Chiang, Kiara C." userId="8c4ea5aa-129b-4ba8-b08e-e4465ff52f63" providerId="ADAL" clId="{1482006E-C085-4303-B4BC-9C36BC44CA3A}" dt="2024-08-08T07:12:38.283" v="1344" actId="1035"/>
          <ac:spMkLst>
            <pc:docMk/>
            <pc:sldMk cId="318423928" sldId="2147469848"/>
            <ac:spMk id="56" creationId="{A2DC106D-2613-D656-B31D-C94897875AEC}"/>
          </ac:spMkLst>
        </pc:spChg>
        <pc:spChg chg="mod">
          <ac:chgData name="Chiang, Kiara C." userId="8c4ea5aa-129b-4ba8-b08e-e4465ff52f63" providerId="ADAL" clId="{1482006E-C085-4303-B4BC-9C36BC44CA3A}" dt="2024-08-08T07:12:38.283" v="1344" actId="1035"/>
          <ac:spMkLst>
            <pc:docMk/>
            <pc:sldMk cId="318423928" sldId="2147469848"/>
            <ac:spMk id="58" creationId="{7AE131FE-0185-29D6-5D28-F3A00B505B48}"/>
          </ac:spMkLst>
        </pc:spChg>
        <pc:spChg chg="mod ord">
          <ac:chgData name="Chiang, Kiara C." userId="8c4ea5aa-129b-4ba8-b08e-e4465ff52f63" providerId="ADAL" clId="{1482006E-C085-4303-B4BC-9C36BC44CA3A}" dt="2024-08-08T07:12:38.283" v="1344" actId="1035"/>
          <ac:spMkLst>
            <pc:docMk/>
            <pc:sldMk cId="318423928" sldId="2147469848"/>
            <ac:spMk id="60" creationId="{3BD46FDA-A4CF-BD24-8203-41AAEC86B324}"/>
          </ac:spMkLst>
        </pc:spChg>
        <pc:spChg chg="mod">
          <ac:chgData name="Chiang, Kiara C." userId="8c4ea5aa-129b-4ba8-b08e-e4465ff52f63" providerId="ADAL" clId="{1482006E-C085-4303-B4BC-9C36BC44CA3A}" dt="2024-08-08T07:12:38.283" v="1344" actId="1035"/>
          <ac:spMkLst>
            <pc:docMk/>
            <pc:sldMk cId="318423928" sldId="2147469848"/>
            <ac:spMk id="63" creationId="{8F009E21-8CC8-124F-C37F-3B2F369F6699}"/>
          </ac:spMkLst>
        </pc:spChg>
        <pc:spChg chg="mod">
          <ac:chgData name="Chiang, Kiara C." userId="8c4ea5aa-129b-4ba8-b08e-e4465ff52f63" providerId="ADAL" clId="{1482006E-C085-4303-B4BC-9C36BC44CA3A}" dt="2024-08-08T07:12:38.283" v="1344" actId="1035"/>
          <ac:spMkLst>
            <pc:docMk/>
            <pc:sldMk cId="318423928" sldId="2147469848"/>
            <ac:spMk id="64" creationId="{B314B76E-4DFE-E186-E1B5-82BEC74419FD}"/>
          </ac:spMkLst>
        </pc:spChg>
        <pc:spChg chg="mod">
          <ac:chgData name="Chiang, Kiara C." userId="8c4ea5aa-129b-4ba8-b08e-e4465ff52f63" providerId="ADAL" clId="{1482006E-C085-4303-B4BC-9C36BC44CA3A}" dt="2024-08-08T07:12:38.283" v="1344" actId="1035"/>
          <ac:spMkLst>
            <pc:docMk/>
            <pc:sldMk cId="318423928" sldId="2147469848"/>
            <ac:spMk id="66" creationId="{14B9E55D-23C5-C859-7DFA-A215EA00DCE4}"/>
          </ac:spMkLst>
        </pc:spChg>
        <pc:spChg chg="mod">
          <ac:chgData name="Chiang, Kiara C." userId="8c4ea5aa-129b-4ba8-b08e-e4465ff52f63" providerId="ADAL" clId="{1482006E-C085-4303-B4BC-9C36BC44CA3A}" dt="2024-08-08T07:12:38.283" v="1344" actId="1035"/>
          <ac:spMkLst>
            <pc:docMk/>
            <pc:sldMk cId="318423928" sldId="2147469848"/>
            <ac:spMk id="72" creationId="{268E5F72-AE2B-31F1-129F-26108EC165CA}"/>
          </ac:spMkLst>
        </pc:spChg>
        <pc:spChg chg="del">
          <ac:chgData name="Chiang, Kiara C." userId="8c4ea5aa-129b-4ba8-b08e-e4465ff52f63" providerId="ADAL" clId="{1482006E-C085-4303-B4BC-9C36BC44CA3A}" dt="2024-08-06T04:31:49.730" v="175" actId="478"/>
          <ac:spMkLst>
            <pc:docMk/>
            <pc:sldMk cId="318423928" sldId="2147469848"/>
            <ac:spMk id="85" creationId="{92F569CD-5E29-6A95-B742-A6BBC2305ADC}"/>
          </ac:spMkLst>
        </pc:spChg>
        <pc:spChg chg="mod">
          <ac:chgData name="Chiang, Kiara C." userId="8c4ea5aa-129b-4ba8-b08e-e4465ff52f63" providerId="ADAL" clId="{1482006E-C085-4303-B4BC-9C36BC44CA3A}" dt="2024-08-08T07:12:38.283" v="1344" actId="1035"/>
          <ac:spMkLst>
            <pc:docMk/>
            <pc:sldMk cId="318423928" sldId="2147469848"/>
            <ac:spMk id="91" creationId="{BB8B58F9-B396-7563-BAA5-3C0A409CF6A1}"/>
          </ac:spMkLst>
        </pc:spChg>
        <pc:spChg chg="mod">
          <ac:chgData name="Chiang, Kiara C." userId="8c4ea5aa-129b-4ba8-b08e-e4465ff52f63" providerId="ADAL" clId="{1482006E-C085-4303-B4BC-9C36BC44CA3A}" dt="2024-08-08T07:12:38.283" v="1344" actId="1035"/>
          <ac:spMkLst>
            <pc:docMk/>
            <pc:sldMk cId="318423928" sldId="2147469848"/>
            <ac:spMk id="92" creationId="{0528DF30-5BB6-A318-F700-3D1F4BA7AF5A}"/>
          </ac:spMkLst>
        </pc:spChg>
        <pc:spChg chg="mod">
          <ac:chgData name="Chiang, Kiara C." userId="8c4ea5aa-129b-4ba8-b08e-e4465ff52f63" providerId="ADAL" clId="{1482006E-C085-4303-B4BC-9C36BC44CA3A}" dt="2024-08-08T07:12:38.283" v="1344" actId="1035"/>
          <ac:spMkLst>
            <pc:docMk/>
            <pc:sldMk cId="318423928" sldId="2147469848"/>
            <ac:spMk id="93" creationId="{8251E0ED-67B2-AE2F-01E0-D3877A5F2F82}"/>
          </ac:spMkLst>
        </pc:spChg>
        <pc:spChg chg="mod">
          <ac:chgData name="Chiang, Kiara C." userId="8c4ea5aa-129b-4ba8-b08e-e4465ff52f63" providerId="ADAL" clId="{1482006E-C085-4303-B4BC-9C36BC44CA3A}" dt="2024-08-08T07:12:38.283" v="1344" actId="1035"/>
          <ac:spMkLst>
            <pc:docMk/>
            <pc:sldMk cId="318423928" sldId="2147469848"/>
            <ac:spMk id="98" creationId="{F21E37DA-675E-217D-A4FF-F1D2D6FF1DE5}"/>
          </ac:spMkLst>
        </pc:spChg>
        <pc:spChg chg="mod">
          <ac:chgData name="Chiang, Kiara C." userId="8c4ea5aa-129b-4ba8-b08e-e4465ff52f63" providerId="ADAL" clId="{1482006E-C085-4303-B4BC-9C36BC44CA3A}" dt="2024-08-08T07:12:38.283" v="1344" actId="1035"/>
          <ac:spMkLst>
            <pc:docMk/>
            <pc:sldMk cId="318423928" sldId="2147469848"/>
            <ac:spMk id="117" creationId="{57FA1672-C21B-F359-AFB8-304AAD2562EB}"/>
          </ac:spMkLst>
        </pc:spChg>
        <pc:cxnChg chg="add mod">
          <ac:chgData name="Chiang, Kiara C." userId="8c4ea5aa-129b-4ba8-b08e-e4465ff52f63" providerId="ADAL" clId="{1482006E-C085-4303-B4BC-9C36BC44CA3A}" dt="2024-08-08T07:12:38.283" v="1344" actId="1035"/>
          <ac:cxnSpMkLst>
            <pc:docMk/>
            <pc:sldMk cId="318423928" sldId="2147469848"/>
            <ac:cxnSpMk id="7" creationId="{6AD05E08-FD0C-0F2A-7130-5D02AF563B1F}"/>
          </ac:cxnSpMkLst>
        </pc:cxnChg>
        <pc:cxnChg chg="mod">
          <ac:chgData name="Chiang, Kiara C." userId="8c4ea5aa-129b-4ba8-b08e-e4465ff52f63" providerId="ADAL" clId="{1482006E-C085-4303-B4BC-9C36BC44CA3A}" dt="2024-08-08T07:12:38.283" v="1344" actId="1035"/>
          <ac:cxnSpMkLst>
            <pc:docMk/>
            <pc:sldMk cId="318423928" sldId="2147469848"/>
            <ac:cxnSpMk id="12" creationId="{FD3EC099-AD89-1DF6-B278-0F2D2CDD3C70}"/>
          </ac:cxnSpMkLst>
        </pc:cxnChg>
        <pc:cxnChg chg="add mod">
          <ac:chgData name="Chiang, Kiara C." userId="8c4ea5aa-129b-4ba8-b08e-e4465ff52f63" providerId="ADAL" clId="{1482006E-C085-4303-B4BC-9C36BC44CA3A}" dt="2024-08-08T07:12:38.283" v="1344" actId="1035"/>
          <ac:cxnSpMkLst>
            <pc:docMk/>
            <pc:sldMk cId="318423928" sldId="2147469848"/>
            <ac:cxnSpMk id="15" creationId="{EFF3F546-AEEB-87C4-BF25-93EF9763CC49}"/>
          </ac:cxnSpMkLst>
        </pc:cxnChg>
        <pc:cxnChg chg="mod">
          <ac:chgData name="Chiang, Kiara C." userId="8c4ea5aa-129b-4ba8-b08e-e4465ff52f63" providerId="ADAL" clId="{1482006E-C085-4303-B4BC-9C36BC44CA3A}" dt="2024-08-08T07:12:38.283" v="1344" actId="1035"/>
          <ac:cxnSpMkLst>
            <pc:docMk/>
            <pc:sldMk cId="318423928" sldId="2147469848"/>
            <ac:cxnSpMk id="16" creationId="{9386CC2E-7430-E19F-2807-65EC539E900E}"/>
          </ac:cxnSpMkLst>
        </pc:cxnChg>
        <pc:cxnChg chg="mod">
          <ac:chgData name="Chiang, Kiara C." userId="8c4ea5aa-129b-4ba8-b08e-e4465ff52f63" providerId="ADAL" clId="{1482006E-C085-4303-B4BC-9C36BC44CA3A}" dt="2024-08-08T07:12:38.283" v="1344" actId="1035"/>
          <ac:cxnSpMkLst>
            <pc:docMk/>
            <pc:sldMk cId="318423928" sldId="2147469848"/>
            <ac:cxnSpMk id="24" creationId="{7F16A002-5EFB-1CBE-A03E-1B4C59ED10EC}"/>
          </ac:cxnSpMkLst>
        </pc:cxnChg>
        <pc:cxnChg chg="add mod">
          <ac:chgData name="Chiang, Kiara C." userId="8c4ea5aa-129b-4ba8-b08e-e4465ff52f63" providerId="ADAL" clId="{1482006E-C085-4303-B4BC-9C36BC44CA3A}" dt="2024-08-08T07:12:38.283" v="1344" actId="1035"/>
          <ac:cxnSpMkLst>
            <pc:docMk/>
            <pc:sldMk cId="318423928" sldId="2147469848"/>
            <ac:cxnSpMk id="25" creationId="{DFA61F5D-F3D1-56DB-0951-D50CE326E492}"/>
          </ac:cxnSpMkLst>
        </pc:cxnChg>
        <pc:cxnChg chg="mod">
          <ac:chgData name="Chiang, Kiara C." userId="8c4ea5aa-129b-4ba8-b08e-e4465ff52f63" providerId="ADAL" clId="{1482006E-C085-4303-B4BC-9C36BC44CA3A}" dt="2024-08-08T07:12:38.283" v="1344" actId="1035"/>
          <ac:cxnSpMkLst>
            <pc:docMk/>
            <pc:sldMk cId="318423928" sldId="2147469848"/>
            <ac:cxnSpMk id="26" creationId="{B3629C73-3137-C45D-45A9-B2D6B24691A3}"/>
          </ac:cxnSpMkLst>
        </pc:cxnChg>
        <pc:cxnChg chg="add mod">
          <ac:chgData name="Chiang, Kiara C." userId="8c4ea5aa-129b-4ba8-b08e-e4465ff52f63" providerId="ADAL" clId="{1482006E-C085-4303-B4BC-9C36BC44CA3A}" dt="2024-08-08T07:12:38.283" v="1344" actId="1035"/>
          <ac:cxnSpMkLst>
            <pc:docMk/>
            <pc:sldMk cId="318423928" sldId="2147469848"/>
            <ac:cxnSpMk id="29" creationId="{905C6721-26D2-21F3-BEB9-119394D83CCD}"/>
          </ac:cxnSpMkLst>
        </pc:cxnChg>
        <pc:cxnChg chg="mod">
          <ac:chgData name="Chiang, Kiara C." userId="8c4ea5aa-129b-4ba8-b08e-e4465ff52f63" providerId="ADAL" clId="{1482006E-C085-4303-B4BC-9C36BC44CA3A}" dt="2024-08-08T07:12:38.283" v="1344" actId="1035"/>
          <ac:cxnSpMkLst>
            <pc:docMk/>
            <pc:sldMk cId="318423928" sldId="2147469848"/>
            <ac:cxnSpMk id="35" creationId="{E23EEF5C-9741-ABD2-BB5A-ED3805C5D6EF}"/>
          </ac:cxnSpMkLst>
        </pc:cxnChg>
        <pc:cxnChg chg="mod">
          <ac:chgData name="Chiang, Kiara C." userId="8c4ea5aa-129b-4ba8-b08e-e4465ff52f63" providerId="ADAL" clId="{1482006E-C085-4303-B4BC-9C36BC44CA3A}" dt="2024-08-08T07:12:38.283" v="1344" actId="1035"/>
          <ac:cxnSpMkLst>
            <pc:docMk/>
            <pc:sldMk cId="318423928" sldId="2147469848"/>
            <ac:cxnSpMk id="46" creationId="{4C9DE301-1F1A-DE19-9C5C-B17A459E381B}"/>
          </ac:cxnSpMkLst>
        </pc:cxnChg>
        <pc:cxnChg chg="del mod">
          <ac:chgData name="Chiang, Kiara C." userId="8c4ea5aa-129b-4ba8-b08e-e4465ff52f63" providerId="ADAL" clId="{1482006E-C085-4303-B4BC-9C36BC44CA3A}" dt="2024-08-06T04:32:20.454" v="199" actId="478"/>
          <ac:cxnSpMkLst>
            <pc:docMk/>
            <pc:sldMk cId="318423928" sldId="2147469848"/>
            <ac:cxnSpMk id="48" creationId="{B9E9AAF9-0575-9C86-F9A2-7FFD82CFEFB8}"/>
          </ac:cxnSpMkLst>
        </pc:cxnChg>
        <pc:cxnChg chg="del mod">
          <ac:chgData name="Chiang, Kiara C." userId="8c4ea5aa-129b-4ba8-b08e-e4465ff52f63" providerId="ADAL" clId="{1482006E-C085-4303-B4BC-9C36BC44CA3A}" dt="2024-08-06T04:29:05.047" v="171" actId="478"/>
          <ac:cxnSpMkLst>
            <pc:docMk/>
            <pc:sldMk cId="318423928" sldId="2147469848"/>
            <ac:cxnSpMk id="68" creationId="{14BCA84D-DA07-BE76-263E-CFCD5B221AA1}"/>
          </ac:cxnSpMkLst>
        </pc:cxnChg>
        <pc:cxnChg chg="mod">
          <ac:chgData name="Chiang, Kiara C." userId="8c4ea5aa-129b-4ba8-b08e-e4465ff52f63" providerId="ADAL" clId="{1482006E-C085-4303-B4BC-9C36BC44CA3A}" dt="2024-08-08T07:12:38.283" v="1344" actId="1035"/>
          <ac:cxnSpMkLst>
            <pc:docMk/>
            <pc:sldMk cId="318423928" sldId="2147469848"/>
            <ac:cxnSpMk id="74" creationId="{0BDF7B55-5C0A-34C4-52BE-2B7368C7BA46}"/>
          </ac:cxnSpMkLst>
        </pc:cxnChg>
      </pc:sldChg>
      <pc:sldChg chg="addSp delSp modSp mod">
        <pc:chgData name="Chiang, Kiara C." userId="8c4ea5aa-129b-4ba8-b08e-e4465ff52f63" providerId="ADAL" clId="{1482006E-C085-4303-B4BC-9C36BC44CA3A}" dt="2024-08-08T09:27:28.343" v="2031" actId="1038"/>
        <pc:sldMkLst>
          <pc:docMk/>
          <pc:sldMk cId="1344090085" sldId="2147469849"/>
        </pc:sldMkLst>
        <pc:spChg chg="add mod">
          <ac:chgData name="Chiang, Kiara C." userId="8c4ea5aa-129b-4ba8-b08e-e4465ff52f63" providerId="ADAL" clId="{1482006E-C085-4303-B4BC-9C36BC44CA3A}" dt="2024-08-08T09:21:58.165" v="1962" actId="1035"/>
          <ac:spMkLst>
            <pc:docMk/>
            <pc:sldMk cId="1344090085" sldId="2147469849"/>
            <ac:spMk id="3" creationId="{02C2B9B1-1175-5B9E-3C62-903B7E52C78A}"/>
          </ac:spMkLst>
        </pc:spChg>
        <pc:spChg chg="add del mod">
          <ac:chgData name="Chiang, Kiara C." userId="8c4ea5aa-129b-4ba8-b08e-e4465ff52f63" providerId="ADAL" clId="{1482006E-C085-4303-B4BC-9C36BC44CA3A}" dt="2024-08-08T09:16:17.030" v="1913" actId="478"/>
          <ac:spMkLst>
            <pc:docMk/>
            <pc:sldMk cId="1344090085" sldId="2147469849"/>
            <ac:spMk id="5" creationId="{FE51FF9A-C5C1-3BF2-6959-3248A32116F5}"/>
          </ac:spMkLst>
        </pc:spChg>
        <pc:spChg chg="add mod">
          <ac:chgData name="Chiang, Kiara C." userId="8c4ea5aa-129b-4ba8-b08e-e4465ff52f63" providerId="ADAL" clId="{1482006E-C085-4303-B4BC-9C36BC44CA3A}" dt="2024-08-08T09:21:58.165" v="1962" actId="1035"/>
          <ac:spMkLst>
            <pc:docMk/>
            <pc:sldMk cId="1344090085" sldId="2147469849"/>
            <ac:spMk id="6" creationId="{EE209AD7-7D85-7657-CF24-2AE9B5E648B3}"/>
          </ac:spMkLst>
        </pc:spChg>
        <pc:spChg chg="mod">
          <ac:chgData name="Chiang, Kiara C." userId="8c4ea5aa-129b-4ba8-b08e-e4465ff52f63" providerId="ADAL" clId="{1482006E-C085-4303-B4BC-9C36BC44CA3A}" dt="2024-08-08T09:26:47.943" v="2024" actId="1038"/>
          <ac:spMkLst>
            <pc:docMk/>
            <pc:sldMk cId="1344090085" sldId="2147469849"/>
            <ac:spMk id="23" creationId="{6125DDA9-9AE1-2A17-E65A-2F0088A0F023}"/>
          </ac:spMkLst>
        </pc:spChg>
        <pc:spChg chg="mod">
          <ac:chgData name="Chiang, Kiara C." userId="8c4ea5aa-129b-4ba8-b08e-e4465ff52f63" providerId="ADAL" clId="{1482006E-C085-4303-B4BC-9C36BC44CA3A}" dt="2024-08-08T09:26:31.602" v="2015" actId="1036"/>
          <ac:spMkLst>
            <pc:docMk/>
            <pc:sldMk cId="1344090085" sldId="2147469849"/>
            <ac:spMk id="38" creationId="{F3E9CB2A-F822-5A54-6C8E-A22A39B3D08D}"/>
          </ac:spMkLst>
        </pc:spChg>
        <pc:spChg chg="add del mod">
          <ac:chgData name="Chiang, Kiara C." userId="8c4ea5aa-129b-4ba8-b08e-e4465ff52f63" providerId="ADAL" clId="{1482006E-C085-4303-B4BC-9C36BC44CA3A}" dt="2024-08-08T09:22:08.594" v="1965" actId="14100"/>
          <ac:spMkLst>
            <pc:docMk/>
            <pc:sldMk cId="1344090085" sldId="2147469849"/>
            <ac:spMk id="42" creationId="{46F7C475-7EF1-64FE-845F-630F05F48D41}"/>
          </ac:spMkLst>
        </pc:spChg>
        <pc:spChg chg="mod">
          <ac:chgData name="Chiang, Kiara C." userId="8c4ea5aa-129b-4ba8-b08e-e4465ff52f63" providerId="ADAL" clId="{1482006E-C085-4303-B4BC-9C36BC44CA3A}" dt="2024-08-08T09:20:05.828" v="1925" actId="1076"/>
          <ac:spMkLst>
            <pc:docMk/>
            <pc:sldMk cId="1344090085" sldId="2147469849"/>
            <ac:spMk id="43" creationId="{FDD433E3-9FAC-4B34-1E38-104F749E3030}"/>
          </ac:spMkLst>
        </pc:spChg>
        <pc:spChg chg="mod">
          <ac:chgData name="Chiang, Kiara C." userId="8c4ea5aa-129b-4ba8-b08e-e4465ff52f63" providerId="ADAL" clId="{1482006E-C085-4303-B4BC-9C36BC44CA3A}" dt="2024-08-08T09:19:59.167" v="1924" actId="1076"/>
          <ac:spMkLst>
            <pc:docMk/>
            <pc:sldMk cId="1344090085" sldId="2147469849"/>
            <ac:spMk id="44" creationId="{DE3F3F72-119C-4649-66A6-63AAA278F8C1}"/>
          </ac:spMkLst>
        </pc:spChg>
        <pc:spChg chg="mod">
          <ac:chgData name="Chiang, Kiara C." userId="8c4ea5aa-129b-4ba8-b08e-e4465ff52f63" providerId="ADAL" clId="{1482006E-C085-4303-B4BC-9C36BC44CA3A}" dt="2024-08-08T09:19:59.167" v="1924" actId="1076"/>
          <ac:spMkLst>
            <pc:docMk/>
            <pc:sldMk cId="1344090085" sldId="2147469849"/>
            <ac:spMk id="45" creationId="{4DED70AB-A876-DF12-50DF-745D800DFE93}"/>
          </ac:spMkLst>
        </pc:spChg>
        <pc:spChg chg="mod">
          <ac:chgData name="Chiang, Kiara C." userId="8c4ea5aa-129b-4ba8-b08e-e4465ff52f63" providerId="ADAL" clId="{1482006E-C085-4303-B4BC-9C36BC44CA3A}" dt="2024-08-08T09:27:20.888" v="2029" actId="14100"/>
          <ac:spMkLst>
            <pc:docMk/>
            <pc:sldMk cId="1344090085" sldId="2147469849"/>
            <ac:spMk id="49" creationId="{25E90C4F-429B-51A3-D47B-850ED95BB761}"/>
          </ac:spMkLst>
        </pc:spChg>
        <pc:spChg chg="mod">
          <ac:chgData name="Chiang, Kiara C." userId="8c4ea5aa-129b-4ba8-b08e-e4465ff52f63" providerId="ADAL" clId="{1482006E-C085-4303-B4BC-9C36BC44CA3A}" dt="2024-08-06T04:39:14.029" v="300" actId="20577"/>
          <ac:spMkLst>
            <pc:docMk/>
            <pc:sldMk cId="1344090085" sldId="2147469849"/>
            <ac:spMk id="50" creationId="{3A72E79A-1598-DE2B-2B23-948C842FB422}"/>
          </ac:spMkLst>
        </pc:spChg>
        <pc:spChg chg="mod">
          <ac:chgData name="Chiang, Kiara C." userId="8c4ea5aa-129b-4ba8-b08e-e4465ff52f63" providerId="ADAL" clId="{1482006E-C085-4303-B4BC-9C36BC44CA3A}" dt="2024-08-08T09:21:15.318" v="1945" actId="1076"/>
          <ac:spMkLst>
            <pc:docMk/>
            <pc:sldMk cId="1344090085" sldId="2147469849"/>
            <ac:spMk id="51" creationId="{B098626C-F109-7476-1A8D-0B10CC419452}"/>
          </ac:spMkLst>
        </pc:spChg>
        <pc:spChg chg="mod">
          <ac:chgData name="Chiang, Kiara C." userId="8c4ea5aa-129b-4ba8-b08e-e4465ff52f63" providerId="ADAL" clId="{1482006E-C085-4303-B4BC-9C36BC44CA3A}" dt="2024-08-08T09:19:59.167" v="1924" actId="1076"/>
          <ac:spMkLst>
            <pc:docMk/>
            <pc:sldMk cId="1344090085" sldId="2147469849"/>
            <ac:spMk id="59" creationId="{984EC544-8684-1632-AC02-9AD537960E73}"/>
          </ac:spMkLst>
        </pc:spChg>
        <pc:spChg chg="mod">
          <ac:chgData name="Chiang, Kiara C." userId="8c4ea5aa-129b-4ba8-b08e-e4465ff52f63" providerId="ADAL" clId="{1482006E-C085-4303-B4BC-9C36BC44CA3A}" dt="2024-08-08T09:20:14.815" v="1932" actId="1035"/>
          <ac:spMkLst>
            <pc:docMk/>
            <pc:sldMk cId="1344090085" sldId="2147469849"/>
            <ac:spMk id="61" creationId="{71E722C1-2999-D81D-EAF6-5F3ED8F8854B}"/>
          </ac:spMkLst>
        </pc:spChg>
        <pc:spChg chg="mod">
          <ac:chgData name="Chiang, Kiara C." userId="8c4ea5aa-129b-4ba8-b08e-e4465ff52f63" providerId="ADAL" clId="{1482006E-C085-4303-B4BC-9C36BC44CA3A}" dt="2024-08-08T09:27:28.343" v="2031" actId="1038"/>
          <ac:spMkLst>
            <pc:docMk/>
            <pc:sldMk cId="1344090085" sldId="2147469849"/>
            <ac:spMk id="62" creationId="{BEA531DF-4116-4EF5-DEBA-39C43AFCC9F0}"/>
          </ac:spMkLst>
        </pc:spChg>
        <pc:spChg chg="mod">
          <ac:chgData name="Chiang, Kiara C." userId="8c4ea5aa-129b-4ba8-b08e-e4465ff52f63" providerId="ADAL" clId="{1482006E-C085-4303-B4BC-9C36BC44CA3A}" dt="2024-08-08T09:21:15.318" v="1945" actId="1076"/>
          <ac:spMkLst>
            <pc:docMk/>
            <pc:sldMk cId="1344090085" sldId="2147469849"/>
            <ac:spMk id="98" creationId="{F21E37DA-675E-217D-A4FF-F1D2D6FF1DE5}"/>
          </ac:spMkLst>
        </pc:spChg>
        <pc:spChg chg="mod">
          <ac:chgData name="Chiang, Kiara C." userId="8c4ea5aa-129b-4ba8-b08e-e4465ff52f63" providerId="ADAL" clId="{1482006E-C085-4303-B4BC-9C36BC44CA3A}" dt="2024-08-08T09:21:15.318" v="1945" actId="1076"/>
          <ac:spMkLst>
            <pc:docMk/>
            <pc:sldMk cId="1344090085" sldId="2147469849"/>
            <ac:spMk id="117" creationId="{57FA1672-C21B-F359-AFB8-304AAD2562EB}"/>
          </ac:spMkLst>
        </pc:spChg>
        <pc:cxnChg chg="add mod">
          <ac:chgData name="Chiang, Kiara C." userId="8c4ea5aa-129b-4ba8-b08e-e4465ff52f63" providerId="ADAL" clId="{1482006E-C085-4303-B4BC-9C36BC44CA3A}" dt="2024-08-08T09:27:23.041" v="2030" actId="14100"/>
          <ac:cxnSpMkLst>
            <pc:docMk/>
            <pc:sldMk cId="1344090085" sldId="2147469849"/>
            <ac:cxnSpMk id="11" creationId="{95F2D76C-9B1D-8D59-AF31-BF46622C2091}"/>
          </ac:cxnSpMkLst>
        </pc:cxnChg>
        <pc:cxnChg chg="mod">
          <ac:chgData name="Chiang, Kiara C." userId="8c4ea5aa-129b-4ba8-b08e-e4465ff52f63" providerId="ADAL" clId="{1482006E-C085-4303-B4BC-9C36BC44CA3A}" dt="2024-08-08T09:19:25.090" v="1920" actId="14100"/>
          <ac:cxnSpMkLst>
            <pc:docMk/>
            <pc:sldMk cId="1344090085" sldId="2147469849"/>
            <ac:cxnSpMk id="84" creationId="{AF01F42B-955F-583A-D241-5DB84425574B}"/>
          </ac:cxnSpMkLst>
        </pc:cxnChg>
      </pc:sldChg>
      <pc:sldChg chg="addSp delSp modSp mod">
        <pc:chgData name="Chiang, Kiara C." userId="8c4ea5aa-129b-4ba8-b08e-e4465ff52f63" providerId="ADAL" clId="{1482006E-C085-4303-B4BC-9C36BC44CA3A}" dt="2024-08-08T09:15:15.262" v="1907" actId="1076"/>
        <pc:sldMkLst>
          <pc:docMk/>
          <pc:sldMk cId="1282292035" sldId="2147469850"/>
        </pc:sldMkLst>
        <pc:spChg chg="add del mod">
          <ac:chgData name="Chiang, Kiara C." userId="8c4ea5aa-129b-4ba8-b08e-e4465ff52f63" providerId="ADAL" clId="{1482006E-C085-4303-B4BC-9C36BC44CA3A}" dt="2024-08-08T08:54:22.716" v="1684" actId="478"/>
          <ac:spMkLst>
            <pc:docMk/>
            <pc:sldMk cId="1282292035" sldId="2147469850"/>
            <ac:spMk id="2" creationId="{82878534-7178-1726-4CE0-EE0E417B1E10}"/>
          </ac:spMkLst>
        </pc:spChg>
        <pc:spChg chg="del mod">
          <ac:chgData name="Chiang, Kiara C." userId="8c4ea5aa-129b-4ba8-b08e-e4465ff52f63" providerId="ADAL" clId="{1482006E-C085-4303-B4BC-9C36BC44CA3A}" dt="2024-08-06T05:11:12.040" v="483" actId="478"/>
          <ac:spMkLst>
            <pc:docMk/>
            <pc:sldMk cId="1282292035" sldId="2147469850"/>
            <ac:spMk id="2" creationId="{A2A5AD90-AF15-1EA6-4E45-6B81B4763266}"/>
          </ac:spMkLst>
        </pc:spChg>
        <pc:spChg chg="del">
          <ac:chgData name="Chiang, Kiara C." userId="8c4ea5aa-129b-4ba8-b08e-e4465ff52f63" providerId="ADAL" clId="{1482006E-C085-4303-B4BC-9C36BC44CA3A}" dt="2024-08-06T05:10:10.412" v="344" actId="478"/>
          <ac:spMkLst>
            <pc:docMk/>
            <pc:sldMk cId="1282292035" sldId="2147469850"/>
            <ac:spMk id="3" creationId="{7AF6E92E-1B72-0793-5B2A-D214BAB0CA4F}"/>
          </ac:spMkLst>
        </pc:spChg>
        <pc:spChg chg="mod">
          <ac:chgData name="Chiang, Kiara C." userId="8c4ea5aa-129b-4ba8-b08e-e4465ff52f63" providerId="ADAL" clId="{1482006E-C085-4303-B4BC-9C36BC44CA3A}" dt="2024-08-08T08:49:44.688" v="1490" actId="1076"/>
          <ac:spMkLst>
            <pc:docMk/>
            <pc:sldMk cId="1282292035" sldId="2147469850"/>
            <ac:spMk id="4" creationId="{4E50886D-6DD4-87D6-BD61-75F32A05DBD6}"/>
          </ac:spMkLst>
        </pc:spChg>
        <pc:spChg chg="mod">
          <ac:chgData name="Chiang, Kiara C." userId="8c4ea5aa-129b-4ba8-b08e-e4465ff52f63" providerId="ADAL" clId="{1482006E-C085-4303-B4BC-9C36BC44CA3A}" dt="2024-08-08T09:13:13.517" v="1898"/>
          <ac:spMkLst>
            <pc:docMk/>
            <pc:sldMk cId="1282292035" sldId="2147469850"/>
            <ac:spMk id="10" creationId="{04CF9D20-2920-772A-3F39-7B784D4A54AD}"/>
          </ac:spMkLst>
        </pc:spChg>
        <pc:spChg chg="del mod">
          <ac:chgData name="Chiang, Kiara C." userId="8c4ea5aa-129b-4ba8-b08e-e4465ff52f63" providerId="ADAL" clId="{1482006E-C085-4303-B4BC-9C36BC44CA3A}" dt="2024-08-08T08:54:28.805" v="1685" actId="478"/>
          <ac:spMkLst>
            <pc:docMk/>
            <pc:sldMk cId="1282292035" sldId="2147469850"/>
            <ac:spMk id="14" creationId="{1CB38998-4039-FBE4-01C8-01322FE1635C}"/>
          </ac:spMkLst>
        </pc:spChg>
        <pc:spChg chg="del mod">
          <ac:chgData name="Chiang, Kiara C." userId="8c4ea5aa-129b-4ba8-b08e-e4465ff52f63" providerId="ADAL" clId="{1482006E-C085-4303-B4BC-9C36BC44CA3A}" dt="2024-08-06T05:11:10.324" v="482" actId="478"/>
          <ac:spMkLst>
            <pc:docMk/>
            <pc:sldMk cId="1282292035" sldId="2147469850"/>
            <ac:spMk id="17" creationId="{9C24BA3C-FDD5-9A2E-2ED2-9ADF0C7F6619}"/>
          </ac:spMkLst>
        </pc:spChg>
        <pc:spChg chg="del mod">
          <ac:chgData name="Chiang, Kiara C." userId="8c4ea5aa-129b-4ba8-b08e-e4465ff52f63" providerId="ADAL" clId="{1482006E-C085-4303-B4BC-9C36BC44CA3A}" dt="2024-08-08T08:54:28.805" v="1685" actId="478"/>
          <ac:spMkLst>
            <pc:docMk/>
            <pc:sldMk cId="1282292035" sldId="2147469850"/>
            <ac:spMk id="19" creationId="{EC36749F-30EC-A571-7FF4-04881E007D7E}"/>
          </ac:spMkLst>
        </pc:spChg>
        <pc:spChg chg="del mod">
          <ac:chgData name="Chiang, Kiara C." userId="8c4ea5aa-129b-4ba8-b08e-e4465ff52f63" providerId="ADAL" clId="{1482006E-C085-4303-B4BC-9C36BC44CA3A}" dt="2024-08-08T08:54:28.805" v="1685" actId="478"/>
          <ac:spMkLst>
            <pc:docMk/>
            <pc:sldMk cId="1282292035" sldId="2147469850"/>
            <ac:spMk id="23" creationId="{6125DDA9-9AE1-2A17-E65A-2F0088A0F023}"/>
          </ac:spMkLst>
        </pc:spChg>
        <pc:spChg chg="del mod">
          <ac:chgData name="Chiang, Kiara C." userId="8c4ea5aa-129b-4ba8-b08e-e4465ff52f63" providerId="ADAL" clId="{1482006E-C085-4303-B4BC-9C36BC44CA3A}" dt="2024-08-08T08:54:30.990" v="1686" actId="478"/>
          <ac:spMkLst>
            <pc:docMk/>
            <pc:sldMk cId="1282292035" sldId="2147469850"/>
            <ac:spMk id="25" creationId="{8EC981B9-2EB9-22B7-3F3A-9482F15DF917}"/>
          </ac:spMkLst>
        </pc:spChg>
        <pc:spChg chg="del mod">
          <ac:chgData name="Chiang, Kiara C." userId="8c4ea5aa-129b-4ba8-b08e-e4465ff52f63" providerId="ADAL" clId="{1482006E-C085-4303-B4BC-9C36BC44CA3A}" dt="2024-08-06T05:12:44.531" v="508" actId="478"/>
          <ac:spMkLst>
            <pc:docMk/>
            <pc:sldMk cId="1282292035" sldId="2147469850"/>
            <ac:spMk id="38" creationId="{F3E9CB2A-F822-5A54-6C8E-A22A39B3D08D}"/>
          </ac:spMkLst>
        </pc:spChg>
        <pc:spChg chg="del mod">
          <ac:chgData name="Chiang, Kiara C." userId="8c4ea5aa-129b-4ba8-b08e-e4465ff52f63" providerId="ADAL" clId="{1482006E-C085-4303-B4BC-9C36BC44CA3A}" dt="2024-08-08T08:54:28.805" v="1685" actId="478"/>
          <ac:spMkLst>
            <pc:docMk/>
            <pc:sldMk cId="1282292035" sldId="2147469850"/>
            <ac:spMk id="42" creationId="{46F7C475-7EF1-64FE-845F-630F05F48D41}"/>
          </ac:spMkLst>
        </pc:spChg>
        <pc:spChg chg="del mod">
          <ac:chgData name="Chiang, Kiara C." userId="8c4ea5aa-129b-4ba8-b08e-e4465ff52f63" providerId="ADAL" clId="{1482006E-C085-4303-B4BC-9C36BC44CA3A}" dt="2024-08-08T08:54:28.805" v="1685" actId="478"/>
          <ac:spMkLst>
            <pc:docMk/>
            <pc:sldMk cId="1282292035" sldId="2147469850"/>
            <ac:spMk id="43" creationId="{FDD433E3-9FAC-4B34-1E38-104F749E3030}"/>
          </ac:spMkLst>
        </pc:spChg>
        <pc:spChg chg="del mod">
          <ac:chgData name="Chiang, Kiara C." userId="8c4ea5aa-129b-4ba8-b08e-e4465ff52f63" providerId="ADAL" clId="{1482006E-C085-4303-B4BC-9C36BC44CA3A}" dt="2024-08-08T08:54:28.805" v="1685" actId="478"/>
          <ac:spMkLst>
            <pc:docMk/>
            <pc:sldMk cId="1282292035" sldId="2147469850"/>
            <ac:spMk id="44" creationId="{DE3F3F72-119C-4649-66A6-63AAA278F8C1}"/>
          </ac:spMkLst>
        </pc:spChg>
        <pc:spChg chg="del mod">
          <ac:chgData name="Chiang, Kiara C." userId="8c4ea5aa-129b-4ba8-b08e-e4465ff52f63" providerId="ADAL" clId="{1482006E-C085-4303-B4BC-9C36BC44CA3A}" dt="2024-08-08T08:54:30.990" v="1686" actId="478"/>
          <ac:spMkLst>
            <pc:docMk/>
            <pc:sldMk cId="1282292035" sldId="2147469850"/>
            <ac:spMk id="45" creationId="{4DED70AB-A876-DF12-50DF-745D800DFE93}"/>
          </ac:spMkLst>
        </pc:spChg>
        <pc:spChg chg="del mod">
          <ac:chgData name="Chiang, Kiara C." userId="8c4ea5aa-129b-4ba8-b08e-e4465ff52f63" providerId="ADAL" clId="{1482006E-C085-4303-B4BC-9C36BC44CA3A}" dt="2024-08-06T05:12:32.285" v="497" actId="478"/>
          <ac:spMkLst>
            <pc:docMk/>
            <pc:sldMk cId="1282292035" sldId="2147469850"/>
            <ac:spMk id="49" creationId="{25E90C4F-429B-51A3-D47B-850ED95BB761}"/>
          </ac:spMkLst>
        </pc:spChg>
        <pc:spChg chg="del mod">
          <ac:chgData name="Chiang, Kiara C." userId="8c4ea5aa-129b-4ba8-b08e-e4465ff52f63" providerId="ADAL" clId="{1482006E-C085-4303-B4BC-9C36BC44CA3A}" dt="2024-08-08T08:54:28.805" v="1685" actId="478"/>
          <ac:spMkLst>
            <pc:docMk/>
            <pc:sldMk cId="1282292035" sldId="2147469850"/>
            <ac:spMk id="50" creationId="{3A72E79A-1598-DE2B-2B23-948C842FB422}"/>
          </ac:spMkLst>
        </pc:spChg>
        <pc:spChg chg="mod">
          <ac:chgData name="Chiang, Kiara C." userId="8c4ea5aa-129b-4ba8-b08e-e4465ff52f63" providerId="ADAL" clId="{1482006E-C085-4303-B4BC-9C36BC44CA3A}" dt="2024-08-06T05:25:38.546" v="1107" actId="1076"/>
          <ac:spMkLst>
            <pc:docMk/>
            <pc:sldMk cId="1282292035" sldId="2147469850"/>
            <ac:spMk id="51" creationId="{B098626C-F109-7476-1A8D-0B10CC419452}"/>
          </ac:spMkLst>
        </pc:spChg>
        <pc:spChg chg="del mod">
          <ac:chgData name="Chiang, Kiara C." userId="8c4ea5aa-129b-4ba8-b08e-e4465ff52f63" providerId="ADAL" clId="{1482006E-C085-4303-B4BC-9C36BC44CA3A}" dt="2024-08-06T05:12:36.251" v="499" actId="478"/>
          <ac:spMkLst>
            <pc:docMk/>
            <pc:sldMk cId="1282292035" sldId="2147469850"/>
            <ac:spMk id="59" creationId="{984EC544-8684-1632-AC02-9AD537960E73}"/>
          </ac:spMkLst>
        </pc:spChg>
        <pc:spChg chg="del mod">
          <ac:chgData name="Chiang, Kiara C." userId="8c4ea5aa-129b-4ba8-b08e-e4465ff52f63" providerId="ADAL" clId="{1482006E-C085-4303-B4BC-9C36BC44CA3A}" dt="2024-08-06T05:12:36.251" v="499" actId="478"/>
          <ac:spMkLst>
            <pc:docMk/>
            <pc:sldMk cId="1282292035" sldId="2147469850"/>
            <ac:spMk id="61" creationId="{71E722C1-2999-D81D-EAF6-5F3ED8F8854B}"/>
          </ac:spMkLst>
        </pc:spChg>
        <pc:spChg chg="del mod">
          <ac:chgData name="Chiang, Kiara C." userId="8c4ea5aa-129b-4ba8-b08e-e4465ff52f63" providerId="ADAL" clId="{1482006E-C085-4303-B4BC-9C36BC44CA3A}" dt="2024-08-06T05:12:34.026" v="498" actId="478"/>
          <ac:spMkLst>
            <pc:docMk/>
            <pc:sldMk cId="1282292035" sldId="2147469850"/>
            <ac:spMk id="62" creationId="{BEA531DF-4116-4EF5-DEBA-39C43AFCC9F0}"/>
          </ac:spMkLst>
        </pc:spChg>
        <pc:spChg chg="del mod">
          <ac:chgData name="Chiang, Kiara C." userId="8c4ea5aa-129b-4ba8-b08e-e4465ff52f63" providerId="ADAL" clId="{1482006E-C085-4303-B4BC-9C36BC44CA3A}" dt="2024-08-08T08:54:28.805" v="1685" actId="478"/>
          <ac:spMkLst>
            <pc:docMk/>
            <pc:sldMk cId="1282292035" sldId="2147469850"/>
            <ac:spMk id="67" creationId="{390314CB-5483-66CB-7EB0-D9CF78BC2505}"/>
          </ac:spMkLst>
        </pc:spChg>
        <pc:spChg chg="del mod">
          <ac:chgData name="Chiang, Kiara C." userId="8c4ea5aa-129b-4ba8-b08e-e4465ff52f63" providerId="ADAL" clId="{1482006E-C085-4303-B4BC-9C36BC44CA3A}" dt="2024-08-08T08:54:28.805" v="1685" actId="478"/>
          <ac:spMkLst>
            <pc:docMk/>
            <pc:sldMk cId="1282292035" sldId="2147469850"/>
            <ac:spMk id="73" creationId="{75253169-35F6-36DA-9253-34066BEAF697}"/>
          </ac:spMkLst>
        </pc:spChg>
        <pc:spChg chg="del mod">
          <ac:chgData name="Chiang, Kiara C." userId="8c4ea5aa-129b-4ba8-b08e-e4465ff52f63" providerId="ADAL" clId="{1482006E-C085-4303-B4BC-9C36BC44CA3A}" dt="2024-08-08T08:54:28.805" v="1685" actId="478"/>
          <ac:spMkLst>
            <pc:docMk/>
            <pc:sldMk cId="1282292035" sldId="2147469850"/>
            <ac:spMk id="81" creationId="{B7C6FBCC-2D00-BCE6-D99D-C88E29897B62}"/>
          </ac:spMkLst>
        </pc:spChg>
        <pc:spChg chg="add del mod">
          <ac:chgData name="Chiang, Kiara C." userId="8c4ea5aa-129b-4ba8-b08e-e4465ff52f63" providerId="ADAL" clId="{1482006E-C085-4303-B4BC-9C36BC44CA3A}" dt="2024-08-06T05:12:18.824" v="493" actId="478"/>
          <ac:spMkLst>
            <pc:docMk/>
            <pc:sldMk cId="1282292035" sldId="2147469850"/>
            <ac:spMk id="82" creationId="{34784B9E-3061-26AC-F5D9-2A3220902C84}"/>
          </ac:spMkLst>
        </pc:spChg>
        <pc:spChg chg="mod">
          <ac:chgData name="Chiang, Kiara C." userId="8c4ea5aa-129b-4ba8-b08e-e4465ff52f63" providerId="ADAL" clId="{1482006E-C085-4303-B4BC-9C36BC44CA3A}" dt="2024-08-08T09:15:15.262" v="1907" actId="1076"/>
          <ac:spMkLst>
            <pc:docMk/>
            <pc:sldMk cId="1282292035" sldId="2147469850"/>
            <ac:spMk id="92" creationId="{0528DF30-5BB6-A318-F700-3D1F4BA7AF5A}"/>
          </ac:spMkLst>
        </pc:spChg>
        <pc:spChg chg="del mod">
          <ac:chgData name="Chiang, Kiara C." userId="8c4ea5aa-129b-4ba8-b08e-e4465ff52f63" providerId="ADAL" clId="{1482006E-C085-4303-B4BC-9C36BC44CA3A}" dt="2024-08-06T05:12:17.256" v="492" actId="478"/>
          <ac:spMkLst>
            <pc:docMk/>
            <pc:sldMk cId="1282292035" sldId="2147469850"/>
            <ac:spMk id="93" creationId="{8251E0ED-67B2-AE2F-01E0-D3877A5F2F82}"/>
          </ac:spMkLst>
        </pc:spChg>
        <pc:spChg chg="mod">
          <ac:chgData name="Chiang, Kiara C." userId="8c4ea5aa-129b-4ba8-b08e-e4465ff52f63" providerId="ADAL" clId="{1482006E-C085-4303-B4BC-9C36BC44CA3A}" dt="2024-08-06T05:11:57.736" v="486" actId="207"/>
          <ac:spMkLst>
            <pc:docMk/>
            <pc:sldMk cId="1282292035" sldId="2147469850"/>
            <ac:spMk id="98" creationId="{F21E37DA-675E-217D-A4FF-F1D2D6FF1DE5}"/>
          </ac:spMkLst>
        </pc:spChg>
        <pc:spChg chg="mod">
          <ac:chgData name="Chiang, Kiara C." userId="8c4ea5aa-129b-4ba8-b08e-e4465ff52f63" providerId="ADAL" clId="{1482006E-C085-4303-B4BC-9C36BC44CA3A}" dt="2024-08-06T05:10:24.588" v="375"/>
          <ac:spMkLst>
            <pc:docMk/>
            <pc:sldMk cId="1282292035" sldId="2147469850"/>
            <ac:spMk id="117" creationId="{57FA1672-C21B-F359-AFB8-304AAD2562EB}"/>
          </ac:spMkLst>
        </pc:spChg>
        <pc:graphicFrameChg chg="add mod modGraphic">
          <ac:chgData name="Chiang, Kiara C." userId="8c4ea5aa-129b-4ba8-b08e-e4465ff52f63" providerId="ADAL" clId="{1482006E-C085-4303-B4BC-9C36BC44CA3A}" dt="2024-08-08T09:13:34.839" v="1905" actId="1076"/>
          <ac:graphicFrameMkLst>
            <pc:docMk/>
            <pc:sldMk cId="1282292035" sldId="2147469850"/>
            <ac:graphicFrameMk id="6" creationId="{0E62F965-8D8C-EF80-4EE7-C43E372F7AB5}"/>
          </ac:graphicFrameMkLst>
        </pc:graphicFrameChg>
        <pc:cxnChg chg="del mod">
          <ac:chgData name="Chiang, Kiara C." userId="8c4ea5aa-129b-4ba8-b08e-e4465ff52f63" providerId="ADAL" clId="{1482006E-C085-4303-B4BC-9C36BC44CA3A}" dt="2024-08-06T05:12:27.616" v="495" actId="478"/>
          <ac:cxnSpMkLst>
            <pc:docMk/>
            <pc:sldMk cId="1282292035" sldId="2147469850"/>
            <ac:cxnSpMk id="34" creationId="{7511DD1D-8DB5-F77B-411C-C9956081A6BD}"/>
          </ac:cxnSpMkLst>
        </pc:cxnChg>
        <pc:cxnChg chg="del mod">
          <ac:chgData name="Chiang, Kiara C." userId="8c4ea5aa-129b-4ba8-b08e-e4465ff52f63" providerId="ADAL" clId="{1482006E-C085-4303-B4BC-9C36BC44CA3A}" dt="2024-08-08T08:54:28.805" v="1685" actId="478"/>
          <ac:cxnSpMkLst>
            <pc:docMk/>
            <pc:sldMk cId="1282292035" sldId="2147469850"/>
            <ac:cxnSpMk id="70" creationId="{F1259C98-F72B-1A37-30CC-7FB998874D7B}"/>
          </ac:cxnSpMkLst>
        </pc:cxnChg>
        <pc:cxnChg chg="del mod">
          <ac:chgData name="Chiang, Kiara C." userId="8c4ea5aa-129b-4ba8-b08e-e4465ff52f63" providerId="ADAL" clId="{1482006E-C085-4303-B4BC-9C36BC44CA3A}" dt="2024-08-08T08:54:28.805" v="1685" actId="478"/>
          <ac:cxnSpMkLst>
            <pc:docMk/>
            <pc:sldMk cId="1282292035" sldId="2147469850"/>
            <ac:cxnSpMk id="80" creationId="{8E4372A0-3063-20B6-6EEF-D2DF48886C84}"/>
          </ac:cxnSpMkLst>
        </pc:cxnChg>
        <pc:cxnChg chg="del mod">
          <ac:chgData name="Chiang, Kiara C." userId="8c4ea5aa-129b-4ba8-b08e-e4465ff52f63" providerId="ADAL" clId="{1482006E-C085-4303-B4BC-9C36BC44CA3A}" dt="2024-08-06T05:11:16.366" v="485" actId="478"/>
          <ac:cxnSpMkLst>
            <pc:docMk/>
            <pc:sldMk cId="1282292035" sldId="2147469850"/>
            <ac:cxnSpMk id="84" creationId="{AF01F42B-955F-583A-D241-5DB84425574B}"/>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08851-3024-4F32-B120-B878515F74A6}" type="datetimeFigureOut">
              <a:rPr lang="zh-TW" altLang="en-US" smtClean="0"/>
              <a:t>2024/8/8</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E43D52-EF76-4A2B-B4A5-19200BFD1E48}" type="slidenum">
              <a:rPr lang="zh-TW" altLang="en-US" smtClean="0"/>
              <a:t>‹#›</a:t>
            </a:fld>
            <a:endParaRPr lang="zh-TW" altLang="en-US"/>
          </a:p>
        </p:txBody>
      </p:sp>
    </p:spTree>
    <p:extLst>
      <p:ext uri="{BB962C8B-B14F-4D97-AF65-F5344CB8AC3E}">
        <p14:creationId xmlns:p14="http://schemas.microsoft.com/office/powerpoint/2010/main" val="3806320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4788" y="781050"/>
            <a:ext cx="6938962" cy="39036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a:p>
        </p:txBody>
      </p:sp>
    </p:spTree>
    <p:extLst>
      <p:ext uri="{BB962C8B-B14F-4D97-AF65-F5344CB8AC3E}">
        <p14:creationId xmlns:p14="http://schemas.microsoft.com/office/powerpoint/2010/main" val="1704449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4E43D52-EF76-4A2B-B4A5-19200BFD1E48}" type="slidenum">
              <a:rPr lang="zh-TW" altLang="en-US" smtClean="0"/>
              <a:t>20</a:t>
            </a:fld>
            <a:endParaRPr lang="zh-TW" altLang="en-US"/>
          </a:p>
        </p:txBody>
      </p:sp>
    </p:spTree>
    <p:extLst>
      <p:ext uri="{BB962C8B-B14F-4D97-AF65-F5344CB8AC3E}">
        <p14:creationId xmlns:p14="http://schemas.microsoft.com/office/powerpoint/2010/main" val="1121728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4E43D52-EF76-4A2B-B4A5-19200BFD1E48}" type="slidenum">
              <a:rPr lang="zh-TW" altLang="en-US" smtClean="0"/>
              <a:t>21</a:t>
            </a:fld>
            <a:endParaRPr lang="zh-TW" altLang="en-US"/>
          </a:p>
        </p:txBody>
      </p:sp>
    </p:spTree>
    <p:extLst>
      <p:ext uri="{BB962C8B-B14F-4D97-AF65-F5344CB8AC3E}">
        <p14:creationId xmlns:p14="http://schemas.microsoft.com/office/powerpoint/2010/main" val="4112407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A4E43D52-EF76-4A2B-B4A5-19200BFD1E48}" type="slidenum">
              <a:rPr lang="zh-TW" altLang="en-US" smtClean="0"/>
              <a:t>27</a:t>
            </a:fld>
            <a:endParaRPr lang="zh-TW" altLang="en-US"/>
          </a:p>
        </p:txBody>
      </p:sp>
    </p:spTree>
    <p:extLst>
      <p:ext uri="{BB962C8B-B14F-4D97-AF65-F5344CB8AC3E}">
        <p14:creationId xmlns:p14="http://schemas.microsoft.com/office/powerpoint/2010/main" val="1784877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custDataLst>
              <p:tags r:id="rId1"/>
            </p:custDataLst>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8A830E3D-0E55-46BD-84C1-744227285F59}" type="slidenum">
              <a:rPr lang="zh-TW" altLang="en-US" smtClean="0"/>
              <a:pPr>
                <a:defRPr/>
              </a:pPr>
              <a:t>37</a:t>
            </a:fld>
            <a:endParaRPr lang="en-US" altLang="zh-TW"/>
          </a:p>
        </p:txBody>
      </p:sp>
    </p:spTree>
    <p:extLst>
      <p:ext uri="{BB962C8B-B14F-4D97-AF65-F5344CB8AC3E}">
        <p14:creationId xmlns:p14="http://schemas.microsoft.com/office/powerpoint/2010/main" val="2196577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custDataLst>
              <p:tags r:id="rId1"/>
            </p:custDataLst>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F4A2C8-6C88-4E71-83EE-698B9D4FE22F}" type="slidenum">
              <a:rPr lang="en-US" smtClean="0"/>
              <a:pPr/>
              <a:t>2</a:t>
            </a:fld>
            <a:endParaRPr lang="en-US"/>
          </a:p>
        </p:txBody>
      </p:sp>
    </p:spTree>
    <p:extLst>
      <p:ext uri="{BB962C8B-B14F-4D97-AF65-F5344CB8AC3E}">
        <p14:creationId xmlns:p14="http://schemas.microsoft.com/office/powerpoint/2010/main" val="2908104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F4A2C8-6C88-4E71-83EE-698B9D4FE22F}" type="slidenum">
              <a:rPr lang="en-US" smtClean="0"/>
              <a:pPr/>
              <a:t>3</a:t>
            </a:fld>
            <a:endParaRPr lang="en-US"/>
          </a:p>
        </p:txBody>
      </p:sp>
    </p:spTree>
    <p:extLst>
      <p:ext uri="{BB962C8B-B14F-4D97-AF65-F5344CB8AC3E}">
        <p14:creationId xmlns:p14="http://schemas.microsoft.com/office/powerpoint/2010/main" val="3001082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F4A2C8-6C88-4E71-83EE-698B9D4FE22F}" type="slidenum">
              <a:rPr lang="en-US" smtClean="0"/>
              <a:pPr/>
              <a:t>6</a:t>
            </a:fld>
            <a:endParaRPr lang="en-US"/>
          </a:p>
        </p:txBody>
      </p:sp>
    </p:spTree>
    <p:extLst>
      <p:ext uri="{BB962C8B-B14F-4D97-AF65-F5344CB8AC3E}">
        <p14:creationId xmlns:p14="http://schemas.microsoft.com/office/powerpoint/2010/main" val="341847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sz="1050">
              <a:latin typeface="Agency FB" panose="020B0503020202020204" pitchFamily="34" charset="0"/>
            </a:endParaRPr>
          </a:p>
        </p:txBody>
      </p:sp>
      <p:sp>
        <p:nvSpPr>
          <p:cNvPr id="4" name="投影片編號版面配置區 3"/>
          <p:cNvSpPr>
            <a:spLocks noGrp="1"/>
          </p:cNvSpPr>
          <p:nvPr>
            <p:ph type="sldNum" sz="quarter" idx="10"/>
          </p:nvPr>
        </p:nvSpPr>
        <p:spPr/>
        <p:txBody>
          <a:bodyPr/>
          <a:lstStyle/>
          <a:p>
            <a:fld id="{C0F4A2C8-6C88-4E71-83EE-698B9D4FE22F}" type="slidenum">
              <a:rPr lang="en-US" smtClean="0"/>
              <a:pPr/>
              <a:t>7</a:t>
            </a:fld>
            <a:endParaRPr lang="en-US"/>
          </a:p>
        </p:txBody>
      </p:sp>
    </p:spTree>
    <p:extLst>
      <p:ext uri="{BB962C8B-B14F-4D97-AF65-F5344CB8AC3E}">
        <p14:creationId xmlns:p14="http://schemas.microsoft.com/office/powerpoint/2010/main" val="3317855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70000" lnSpcReduction="20000"/>
          </a:bodyPr>
          <a:lstStyle/>
          <a:p>
            <a:r>
              <a:rPr lang="en-US" altLang="zh-TW" sz="1800"/>
              <a:t>p.32</a:t>
            </a:r>
          </a:p>
          <a:p>
            <a:r>
              <a:rPr lang="zh-TW" altLang="en-US" sz="1800"/>
              <a:t>軟體自己帶入軟體保管單系統</a:t>
            </a:r>
            <a:r>
              <a:rPr lang="en-US" altLang="zh-TW" sz="1800"/>
              <a:t>(</a:t>
            </a:r>
            <a:r>
              <a:rPr lang="zh-TW" altLang="en-US" sz="1800"/>
              <a:t>軟體編號後續持續解決</a:t>
            </a:r>
            <a:r>
              <a:rPr lang="en-US" altLang="zh-TW" sz="1800"/>
              <a:t>)</a:t>
            </a:r>
          </a:p>
          <a:p>
            <a:r>
              <a:rPr lang="en-US" altLang="zh-TW" sz="1800"/>
              <a:t>-</a:t>
            </a:r>
            <a:r>
              <a:rPr lang="zh-TW" altLang="en-US" sz="1800"/>
              <a:t>應用系統</a:t>
            </a:r>
            <a:r>
              <a:rPr lang="en-US" altLang="zh-TW" sz="1800"/>
              <a:t>(</a:t>
            </a:r>
            <a:r>
              <a:rPr lang="zh-TW" altLang="en-US" sz="1800"/>
              <a:t>自行或委外開發的資通系統</a:t>
            </a:r>
            <a:r>
              <a:rPr lang="en-US" altLang="zh-TW" sz="1800"/>
              <a:t>)</a:t>
            </a:r>
            <a:r>
              <a:rPr lang="zh-TW" altLang="en-US" sz="1800"/>
              <a:t>、授權軟體</a:t>
            </a:r>
            <a:r>
              <a:rPr lang="en-US" altLang="zh-TW" sz="1800"/>
              <a:t>(</a:t>
            </a:r>
            <a:r>
              <a:rPr lang="zh-TW" altLang="en-US" sz="1800"/>
              <a:t>取得該項軟體定期 </a:t>
            </a:r>
            <a:r>
              <a:rPr lang="en-US" altLang="zh-TW" sz="1800"/>
              <a:t>office</a:t>
            </a:r>
            <a:r>
              <a:rPr lang="en-US" altLang="zh-TW" sz="1800" baseline="0"/>
              <a:t> 365</a:t>
            </a:r>
            <a:r>
              <a:rPr lang="zh-TW" altLang="en-US" sz="1800" baseline="0"/>
              <a:t>等</a:t>
            </a:r>
            <a:r>
              <a:rPr lang="en-US" altLang="zh-TW" sz="1800" baseline="0"/>
              <a:t>)</a:t>
            </a:r>
            <a:r>
              <a:rPr lang="zh-TW" altLang="en-US" sz="1800"/>
              <a:t>、套裝軟體</a:t>
            </a:r>
            <a:r>
              <a:rPr lang="en-US" altLang="zh-TW" sz="1800"/>
              <a:t>(</a:t>
            </a:r>
            <a:r>
              <a:rPr lang="zh-TW" altLang="en-US" sz="1800"/>
              <a:t>取得該項軟體永久使用之權利者</a:t>
            </a:r>
            <a:r>
              <a:rPr lang="en-US" altLang="zh-TW" sz="1800"/>
              <a:t>:</a:t>
            </a:r>
            <a:r>
              <a:rPr lang="zh-TW" altLang="en-US" sz="1800"/>
              <a:t> 買斷</a:t>
            </a:r>
            <a:r>
              <a:rPr lang="en-US" altLang="zh-TW" sz="1800"/>
              <a:t>)</a:t>
            </a:r>
            <a:r>
              <a:rPr lang="zh-TW" altLang="en-US" sz="1800"/>
              <a:t>、其他</a:t>
            </a:r>
            <a:r>
              <a:rPr lang="en-US" altLang="zh-TW" sz="1800"/>
              <a:t>(</a:t>
            </a:r>
            <a:r>
              <a:rPr lang="zh-TW" altLang="en-US" sz="1800"/>
              <a:t>非屬上述之軟體</a:t>
            </a:r>
            <a:r>
              <a:rPr lang="en-US" altLang="zh-TW" sz="1800"/>
              <a:t>)</a:t>
            </a:r>
          </a:p>
          <a:p>
            <a:r>
              <a:rPr lang="zh-TW" altLang="en-US" sz="1800"/>
              <a:t>硬體自己帶入財物管理系統 </a:t>
            </a:r>
            <a:r>
              <a:rPr lang="en-US" altLang="zh-TW" sz="1800"/>
              <a:t>(</a:t>
            </a:r>
            <a:r>
              <a:rPr lang="zh-TW" altLang="en-US" sz="1800"/>
              <a:t>透過本部採購</a:t>
            </a:r>
            <a:r>
              <a:rPr lang="en-US" altLang="zh-TW" sz="1800"/>
              <a:t>:</a:t>
            </a:r>
            <a:r>
              <a:rPr lang="zh-TW" altLang="en-US" sz="1800"/>
              <a:t> 實體伺服器設備 儲存媒體設備</a:t>
            </a:r>
            <a:r>
              <a:rPr lang="en-US" altLang="zh-TW" sz="1800"/>
              <a:t>)</a:t>
            </a:r>
            <a:r>
              <a:rPr lang="zh-TW" altLang="en-US" sz="1800"/>
              <a:t> 跟採購流程結合 跟機房管理清單中部份 </a:t>
            </a:r>
            <a:r>
              <a:rPr lang="en-US" altLang="zh-TW" sz="1800"/>
              <a:t>(</a:t>
            </a:r>
            <a:r>
              <a:rPr lang="zh-TW" altLang="en-US" sz="1800"/>
              <a:t>資料確認的環節很重要</a:t>
            </a:r>
            <a:r>
              <a:rPr lang="en-US" altLang="zh-TW" sz="1800"/>
              <a:t>)</a:t>
            </a:r>
            <a:endParaRPr lang="zh-TW" altLang="en-US" sz="1800"/>
          </a:p>
          <a:p>
            <a:pPr marL="285750" indent="-285750">
              <a:buFont typeface="Arial" panose="020B0604020202020204" pitchFamily="34" charset="0"/>
              <a:buChar char="•"/>
            </a:pPr>
            <a:endParaRPr lang="en-US" altLang="zh-TW" sz="1800">
              <a:solidFill>
                <a:srgbClr val="FF0000"/>
              </a:solidFill>
            </a:endParaRPr>
          </a:p>
          <a:p>
            <a:pPr marL="285750" indent="-285750">
              <a:buFont typeface="Arial" panose="020B0604020202020204" pitchFamily="34" charset="0"/>
              <a:buChar char="•"/>
            </a:pPr>
            <a:r>
              <a:rPr lang="zh-TW" altLang="en-US" sz="1800">
                <a:solidFill>
                  <a:srgbClr val="FF0000"/>
                </a:solidFill>
              </a:rPr>
              <a:t>正在運行</a:t>
            </a:r>
            <a:r>
              <a:rPr lang="zh-TW" altLang="en-US" sz="1800"/>
              <a:t>的系統列在</a:t>
            </a:r>
            <a:r>
              <a:rPr lang="zh-TW" altLang="en-US" sz="1800" b="1" u="sng"/>
              <a:t>軟體類</a:t>
            </a:r>
            <a:r>
              <a:rPr lang="zh-TW" altLang="en-US" sz="1800"/>
              <a:t>，非正在運行的系統程式</a:t>
            </a:r>
            <a:r>
              <a:rPr lang="en-US" altLang="zh-TW" sz="1800"/>
              <a:t>(</a:t>
            </a:r>
            <a:r>
              <a:rPr lang="zh-TW" altLang="en-US" sz="1800"/>
              <a:t>原始碼</a:t>
            </a:r>
            <a:r>
              <a:rPr lang="en-US" altLang="zh-TW" sz="1800"/>
              <a:t>)</a:t>
            </a:r>
            <a:r>
              <a:rPr lang="zh-TW" altLang="en-US" sz="1800"/>
              <a:t>請列在</a:t>
            </a:r>
            <a:r>
              <a:rPr lang="zh-TW" altLang="en-US" sz="1800" b="1" u="sng"/>
              <a:t>資料</a:t>
            </a:r>
            <a:r>
              <a:rPr lang="en-US" altLang="zh-TW" sz="1800" b="1" u="sng"/>
              <a:t>/</a:t>
            </a:r>
            <a:r>
              <a:rPr lang="zh-TW" altLang="en-US" sz="1800" b="1" u="sng"/>
              <a:t>文件類</a:t>
            </a:r>
            <a:endParaRPr lang="en-US" altLang="zh-TW" sz="1800"/>
          </a:p>
          <a:p>
            <a:pPr marL="285750" indent="-285750">
              <a:buFont typeface="Arial" panose="020B0604020202020204" pitchFamily="34" charset="0"/>
              <a:buChar char="•"/>
            </a:pPr>
            <a:r>
              <a:rPr lang="zh-TW" altLang="en-US" sz="1800"/>
              <a:t>作業系統、資料庫、應用系統請分別列示</a:t>
            </a:r>
          </a:p>
          <a:p>
            <a:pPr marL="285750" indent="-285750">
              <a:buFont typeface="Arial" panose="020B0604020202020204" pitchFamily="34" charset="0"/>
              <a:buChar char="•"/>
            </a:pPr>
            <a:r>
              <a:rPr lang="en-US" altLang="zh-TW" sz="1800">
                <a:solidFill>
                  <a:srgbClr val="FF0000"/>
                </a:solidFill>
              </a:rPr>
              <a:t>OS</a:t>
            </a:r>
            <a:r>
              <a:rPr lang="zh-TW" altLang="en-US" sz="1800">
                <a:solidFill>
                  <a:srgbClr val="FF0000"/>
                </a:solidFill>
              </a:rPr>
              <a:t>部分若為</a:t>
            </a:r>
            <a:r>
              <a:rPr lang="en-US" altLang="zh-TW" sz="1800">
                <a:solidFill>
                  <a:srgbClr val="FF0000"/>
                </a:solidFill>
              </a:rPr>
              <a:t>Server</a:t>
            </a:r>
            <a:r>
              <a:rPr lang="zh-TW" altLang="en-US" sz="1800">
                <a:solidFill>
                  <a:srgbClr val="FF0000"/>
                </a:solidFill>
              </a:rPr>
              <a:t>則需每一台</a:t>
            </a:r>
            <a:r>
              <a:rPr lang="en-US" altLang="zh-TW" sz="1800">
                <a:solidFill>
                  <a:srgbClr val="FF0000"/>
                </a:solidFill>
              </a:rPr>
              <a:t>OS</a:t>
            </a:r>
            <a:r>
              <a:rPr lang="zh-TW" altLang="en-US" sz="1800">
                <a:solidFill>
                  <a:srgbClr val="FF0000"/>
                </a:solidFill>
              </a:rPr>
              <a:t>分開列。</a:t>
            </a:r>
            <a:r>
              <a:rPr lang="en-US" altLang="zh-TW" sz="1800">
                <a:solidFill>
                  <a:srgbClr val="FF0000"/>
                </a:solidFill>
              </a:rPr>
              <a:t>Client</a:t>
            </a:r>
            <a:r>
              <a:rPr lang="zh-TW" altLang="en-US" sz="1800">
                <a:solidFill>
                  <a:srgbClr val="FF0000"/>
                </a:solidFill>
              </a:rPr>
              <a:t>端</a:t>
            </a:r>
            <a:r>
              <a:rPr lang="en-US" altLang="zh-TW" sz="1800">
                <a:solidFill>
                  <a:srgbClr val="FF0000"/>
                </a:solidFill>
              </a:rPr>
              <a:t>OS</a:t>
            </a:r>
            <a:r>
              <a:rPr lang="zh-TW" altLang="en-US" sz="1800">
                <a:solidFill>
                  <a:srgbClr val="FF0000"/>
                </a:solidFill>
              </a:rPr>
              <a:t>可統包列，但不同版本（如：</a:t>
            </a:r>
            <a:r>
              <a:rPr lang="en-US" altLang="zh-TW" sz="1800">
                <a:solidFill>
                  <a:srgbClr val="FF0000"/>
                </a:solidFill>
              </a:rPr>
              <a:t>Windows XP</a:t>
            </a:r>
            <a:r>
              <a:rPr lang="zh-TW" altLang="en-US" sz="1800">
                <a:solidFill>
                  <a:srgbClr val="FF0000"/>
                </a:solidFill>
              </a:rPr>
              <a:t>、</a:t>
            </a:r>
            <a:r>
              <a:rPr lang="en-US" altLang="zh-TW" sz="1800">
                <a:solidFill>
                  <a:srgbClr val="FF0000"/>
                </a:solidFill>
              </a:rPr>
              <a:t>VISTA</a:t>
            </a:r>
            <a:r>
              <a:rPr lang="zh-TW" altLang="en-US" sz="1800">
                <a:solidFill>
                  <a:srgbClr val="FF0000"/>
                </a:solidFill>
              </a:rPr>
              <a:t>）需分開列。</a:t>
            </a:r>
            <a:endParaRPr lang="en-US" altLang="zh-TW" sz="1800">
              <a:solidFill>
                <a:srgbClr val="FF0000"/>
              </a:solidFill>
            </a:endParaRPr>
          </a:p>
          <a:p>
            <a:pPr marL="285750" indent="-285750">
              <a:buFont typeface="Arial" panose="020B0604020202020204" pitchFamily="34" charset="0"/>
              <a:buChar char="•"/>
            </a:pPr>
            <a:r>
              <a:rPr lang="en-US" altLang="zh-TW" sz="1800"/>
              <a:t>Server</a:t>
            </a:r>
            <a:r>
              <a:rPr lang="zh-TW" altLang="en-US" sz="1800"/>
              <a:t>上切許多區域裝不同作業系統或虛擬系統，請分開來列。</a:t>
            </a:r>
            <a:endParaRPr lang="en-US" altLang="zh-TW" sz="1800"/>
          </a:p>
          <a:p>
            <a:pPr marL="285750" indent="-285750">
              <a:buFont typeface="Arial" panose="020B0604020202020204" pitchFamily="34" charset="0"/>
              <a:buChar char="•"/>
            </a:pPr>
            <a:r>
              <a:rPr lang="zh-TW" altLang="en-US" sz="1800"/>
              <a:t>資料庫以</a:t>
            </a:r>
            <a:r>
              <a:rPr lang="en-US" altLang="zh-TW" sz="1800"/>
              <a:t>DB File</a:t>
            </a:r>
            <a:r>
              <a:rPr lang="zh-TW" altLang="en-US" sz="1800"/>
              <a:t>列舉</a:t>
            </a:r>
            <a:r>
              <a:rPr lang="en-US" altLang="zh-TW" sz="1800"/>
              <a:t>(</a:t>
            </a:r>
            <a:r>
              <a:rPr lang="zh-TW" altLang="en-US" sz="1800">
                <a:solidFill>
                  <a:srgbClr val="FF0000"/>
                </a:solidFill>
              </a:rPr>
              <a:t>一個系統一筆</a:t>
            </a:r>
            <a:r>
              <a:rPr lang="en-US" altLang="zh-TW" sz="1800"/>
              <a:t>)</a:t>
            </a:r>
            <a:r>
              <a:rPr lang="zh-TW" altLang="en-US" sz="1800"/>
              <a:t>。</a:t>
            </a:r>
            <a:endParaRPr lang="en-US" altLang="zh-TW" sz="1800"/>
          </a:p>
          <a:p>
            <a:pPr marL="285750" indent="-285750">
              <a:buFont typeface="Arial" panose="020B0604020202020204" pitchFamily="34" charset="0"/>
              <a:buChar char="•"/>
            </a:pPr>
            <a:r>
              <a:rPr lang="zh-TW" altLang="en-US" sz="1800"/>
              <a:t>套裝軟體可統包列舉，需註明數量。</a:t>
            </a:r>
            <a:endParaRPr lang="en-US" altLang="zh-TW" sz="1800"/>
          </a:p>
          <a:p>
            <a:pPr marL="285750" indent="-285750">
              <a:buFont typeface="Arial" panose="020B0604020202020204" pitchFamily="34" charset="0"/>
              <a:buChar char="•"/>
            </a:pPr>
            <a:r>
              <a:rPr lang="zh-TW" altLang="en-US" sz="1800"/>
              <a:t>確認易漏列的項目</a:t>
            </a:r>
            <a:endParaRPr lang="en-US" altLang="zh-TW" sz="1800"/>
          </a:p>
          <a:p>
            <a:pPr marL="552450" lvl="1" indent="-285750">
              <a:buFont typeface="Wingdings" panose="05000000000000000000" pitchFamily="2" charset="2"/>
              <a:buChar char="ü"/>
            </a:pPr>
            <a:r>
              <a:rPr lang="zh-TW" altLang="en-US"/>
              <a:t>網管軟體（如</a:t>
            </a:r>
            <a:r>
              <a:rPr lang="en-US" altLang="zh-TW"/>
              <a:t>MRTG</a:t>
            </a:r>
            <a:r>
              <a:rPr lang="zh-TW" altLang="en-US"/>
              <a:t>等）、</a:t>
            </a:r>
            <a:r>
              <a:rPr lang="en-US" altLang="zh-TW"/>
              <a:t>log server</a:t>
            </a:r>
            <a:r>
              <a:rPr lang="zh-TW" altLang="en-US"/>
              <a:t>等</a:t>
            </a:r>
            <a:endParaRPr lang="en-US" altLang="zh-TW"/>
          </a:p>
          <a:p>
            <a:pPr marL="552450" lvl="1" indent="-285750">
              <a:buFont typeface="Wingdings" panose="05000000000000000000" pitchFamily="2" charset="2"/>
              <a:buChar char="ü"/>
            </a:pPr>
            <a:r>
              <a:rPr lang="zh-TW" altLang="en-US"/>
              <a:t>備份系統</a:t>
            </a:r>
            <a:r>
              <a:rPr lang="en-US" altLang="zh-TW"/>
              <a:t>(</a:t>
            </a:r>
            <a:r>
              <a:rPr lang="zh-TW" altLang="en-US"/>
              <a:t>如：</a:t>
            </a:r>
            <a:r>
              <a:rPr lang="en-US" altLang="zh-TW"/>
              <a:t>ARC Server)</a:t>
            </a:r>
          </a:p>
          <a:p>
            <a:pPr marL="552450" lvl="1" indent="-285750">
              <a:buFont typeface="Wingdings" panose="05000000000000000000" pitchFamily="2" charset="2"/>
              <a:buChar char="ü"/>
            </a:pPr>
            <a:r>
              <a:rPr lang="zh-TW" altLang="en-US"/>
              <a:t>監控系統</a:t>
            </a:r>
            <a:r>
              <a:rPr lang="en-US" altLang="zh-TW"/>
              <a:t>(</a:t>
            </a:r>
            <a:r>
              <a:rPr lang="zh-TW" altLang="en-US"/>
              <a:t>如：環控系統</a:t>
            </a:r>
            <a:r>
              <a:rPr lang="en-US" altLang="zh-TW"/>
              <a:t>)</a:t>
            </a:r>
          </a:p>
          <a:p>
            <a:pPr marL="552450" lvl="1" indent="-285750">
              <a:buFont typeface="Wingdings" panose="05000000000000000000" pitchFamily="2" charset="2"/>
              <a:buChar char="ü"/>
            </a:pPr>
            <a:r>
              <a:rPr lang="zh-TW" altLang="en-US"/>
              <a:t>防毒軟體</a:t>
            </a:r>
            <a:r>
              <a:rPr lang="en-US" altLang="zh-TW"/>
              <a:t>(</a:t>
            </a:r>
            <a:r>
              <a:rPr lang="zh-TW" altLang="en-US"/>
              <a:t>如：</a:t>
            </a:r>
            <a:r>
              <a:rPr lang="en-US" altLang="zh-TW" err="1"/>
              <a:t>Officescan</a:t>
            </a:r>
            <a:r>
              <a:rPr lang="zh-TW" altLang="en-US"/>
              <a:t>、</a:t>
            </a:r>
            <a:r>
              <a:rPr lang="en-US" altLang="zh-TW"/>
              <a:t>Server Protect</a:t>
            </a:r>
            <a:r>
              <a:rPr lang="zh-TW" altLang="en-US"/>
              <a:t>）</a:t>
            </a:r>
            <a:endParaRPr lang="en-US" altLang="zh-TW"/>
          </a:p>
          <a:p>
            <a:pPr marL="552450" lvl="1" indent="-285750">
              <a:buFont typeface="Wingdings" panose="05000000000000000000" pitchFamily="2" charset="2"/>
              <a:buChar char="ü"/>
            </a:pPr>
            <a:r>
              <a:rPr lang="zh-TW" altLang="en-US"/>
              <a:t>門禁系統使用的軟體</a:t>
            </a:r>
            <a:endParaRPr lang="en-US" altLang="zh-TW"/>
          </a:p>
        </p:txBody>
      </p:sp>
      <p:sp>
        <p:nvSpPr>
          <p:cNvPr id="4" name="投影片編號版面配置區 3"/>
          <p:cNvSpPr>
            <a:spLocks noGrp="1"/>
          </p:cNvSpPr>
          <p:nvPr>
            <p:ph type="sldNum" sz="quarter" idx="10"/>
          </p:nvPr>
        </p:nvSpPr>
        <p:spPr/>
        <p:txBody>
          <a:bodyPr/>
          <a:lstStyle/>
          <a:p>
            <a:fld id="{C0F4A2C8-6C88-4E71-83EE-698B9D4FE22F}" type="slidenum">
              <a:rPr lang="en-US" smtClean="0"/>
              <a:pPr/>
              <a:t>8</a:t>
            </a:fld>
            <a:endParaRPr lang="en-US"/>
          </a:p>
        </p:txBody>
      </p:sp>
    </p:spTree>
    <p:extLst>
      <p:ext uri="{BB962C8B-B14F-4D97-AF65-F5344CB8AC3E}">
        <p14:creationId xmlns:p14="http://schemas.microsoft.com/office/powerpoint/2010/main" val="2576216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70000" lnSpcReduction="20000"/>
          </a:bodyPr>
          <a:lstStyle/>
          <a:p>
            <a:r>
              <a:rPr lang="en-US" altLang="zh-TW" sz="1800"/>
              <a:t>p.32</a:t>
            </a:r>
          </a:p>
          <a:p>
            <a:r>
              <a:rPr lang="zh-TW" altLang="en-US" sz="1800"/>
              <a:t>軟體自己帶入軟體保管單系統</a:t>
            </a:r>
            <a:r>
              <a:rPr lang="en-US" altLang="zh-TW" sz="1800"/>
              <a:t>(</a:t>
            </a:r>
            <a:r>
              <a:rPr lang="zh-TW" altLang="en-US" sz="1800"/>
              <a:t>軟體編號後續持續解決</a:t>
            </a:r>
            <a:r>
              <a:rPr lang="en-US" altLang="zh-TW" sz="1800"/>
              <a:t>)</a:t>
            </a:r>
          </a:p>
          <a:p>
            <a:r>
              <a:rPr lang="en-US" altLang="zh-TW" sz="1800"/>
              <a:t>-</a:t>
            </a:r>
            <a:r>
              <a:rPr lang="zh-TW" altLang="en-US" sz="1800"/>
              <a:t>應用系統</a:t>
            </a:r>
            <a:r>
              <a:rPr lang="en-US" altLang="zh-TW" sz="1800"/>
              <a:t>(</a:t>
            </a:r>
            <a:r>
              <a:rPr lang="zh-TW" altLang="en-US" sz="1800"/>
              <a:t>自行或委外開發的資通系統</a:t>
            </a:r>
            <a:r>
              <a:rPr lang="en-US" altLang="zh-TW" sz="1800"/>
              <a:t>)</a:t>
            </a:r>
            <a:r>
              <a:rPr lang="zh-TW" altLang="en-US" sz="1800"/>
              <a:t>、授權軟體</a:t>
            </a:r>
            <a:r>
              <a:rPr lang="en-US" altLang="zh-TW" sz="1800"/>
              <a:t>(</a:t>
            </a:r>
            <a:r>
              <a:rPr lang="zh-TW" altLang="en-US" sz="1800"/>
              <a:t>取得該項軟體定期 </a:t>
            </a:r>
            <a:r>
              <a:rPr lang="en-US" altLang="zh-TW" sz="1800"/>
              <a:t>office</a:t>
            </a:r>
            <a:r>
              <a:rPr lang="en-US" altLang="zh-TW" sz="1800" baseline="0"/>
              <a:t> 365</a:t>
            </a:r>
            <a:r>
              <a:rPr lang="zh-TW" altLang="en-US" sz="1800" baseline="0"/>
              <a:t>等</a:t>
            </a:r>
            <a:r>
              <a:rPr lang="en-US" altLang="zh-TW" sz="1800" baseline="0"/>
              <a:t>)</a:t>
            </a:r>
            <a:r>
              <a:rPr lang="zh-TW" altLang="en-US" sz="1800"/>
              <a:t>、套裝軟體</a:t>
            </a:r>
            <a:r>
              <a:rPr lang="en-US" altLang="zh-TW" sz="1800"/>
              <a:t>(</a:t>
            </a:r>
            <a:r>
              <a:rPr lang="zh-TW" altLang="en-US" sz="1800"/>
              <a:t>取得該項軟體永久使用之權利者</a:t>
            </a:r>
            <a:r>
              <a:rPr lang="en-US" altLang="zh-TW" sz="1800"/>
              <a:t>:</a:t>
            </a:r>
            <a:r>
              <a:rPr lang="zh-TW" altLang="en-US" sz="1800"/>
              <a:t> 買斷</a:t>
            </a:r>
            <a:r>
              <a:rPr lang="en-US" altLang="zh-TW" sz="1800"/>
              <a:t>)</a:t>
            </a:r>
            <a:r>
              <a:rPr lang="zh-TW" altLang="en-US" sz="1800"/>
              <a:t>、其他</a:t>
            </a:r>
            <a:r>
              <a:rPr lang="en-US" altLang="zh-TW" sz="1800"/>
              <a:t>(</a:t>
            </a:r>
            <a:r>
              <a:rPr lang="zh-TW" altLang="en-US" sz="1800"/>
              <a:t>非屬上述之軟體</a:t>
            </a:r>
            <a:r>
              <a:rPr lang="en-US" altLang="zh-TW" sz="1800"/>
              <a:t>)</a:t>
            </a:r>
          </a:p>
          <a:p>
            <a:r>
              <a:rPr lang="zh-TW" altLang="en-US" sz="1800"/>
              <a:t>硬體自己帶入財物管理系統 </a:t>
            </a:r>
            <a:r>
              <a:rPr lang="en-US" altLang="zh-TW" sz="1800"/>
              <a:t>(</a:t>
            </a:r>
            <a:r>
              <a:rPr lang="zh-TW" altLang="en-US" sz="1800"/>
              <a:t>透過本部採購</a:t>
            </a:r>
            <a:r>
              <a:rPr lang="en-US" altLang="zh-TW" sz="1800"/>
              <a:t>:</a:t>
            </a:r>
            <a:r>
              <a:rPr lang="zh-TW" altLang="en-US" sz="1800"/>
              <a:t> 實體伺服器設備 儲存媒體設備</a:t>
            </a:r>
            <a:r>
              <a:rPr lang="en-US" altLang="zh-TW" sz="1800"/>
              <a:t>)</a:t>
            </a:r>
            <a:r>
              <a:rPr lang="zh-TW" altLang="en-US" sz="1800"/>
              <a:t> 跟採購流程結合 跟機房管理清單中部份 </a:t>
            </a:r>
            <a:r>
              <a:rPr lang="en-US" altLang="zh-TW" sz="1800"/>
              <a:t>(</a:t>
            </a:r>
            <a:r>
              <a:rPr lang="zh-TW" altLang="en-US" sz="1800"/>
              <a:t>資料確認的環節很重要</a:t>
            </a:r>
            <a:r>
              <a:rPr lang="en-US" altLang="zh-TW" sz="1800"/>
              <a:t>)</a:t>
            </a:r>
            <a:endParaRPr lang="zh-TW" altLang="en-US" sz="1800"/>
          </a:p>
          <a:p>
            <a:pPr marL="285750" indent="-285750">
              <a:buFont typeface="Arial" panose="020B0604020202020204" pitchFamily="34" charset="0"/>
              <a:buChar char="•"/>
            </a:pPr>
            <a:endParaRPr lang="en-US" altLang="zh-TW" sz="1800">
              <a:solidFill>
                <a:srgbClr val="FF0000"/>
              </a:solidFill>
            </a:endParaRPr>
          </a:p>
          <a:p>
            <a:pPr marL="285750" indent="-285750">
              <a:buFont typeface="Arial" panose="020B0604020202020204" pitchFamily="34" charset="0"/>
              <a:buChar char="•"/>
            </a:pPr>
            <a:r>
              <a:rPr lang="zh-TW" altLang="en-US" sz="1800">
                <a:solidFill>
                  <a:srgbClr val="FF0000"/>
                </a:solidFill>
              </a:rPr>
              <a:t>正在運行</a:t>
            </a:r>
            <a:r>
              <a:rPr lang="zh-TW" altLang="en-US" sz="1800"/>
              <a:t>的系統列在</a:t>
            </a:r>
            <a:r>
              <a:rPr lang="zh-TW" altLang="en-US" sz="1800" b="1" u="sng"/>
              <a:t>軟體類</a:t>
            </a:r>
            <a:r>
              <a:rPr lang="zh-TW" altLang="en-US" sz="1800"/>
              <a:t>，非正在運行的系統程式</a:t>
            </a:r>
            <a:r>
              <a:rPr lang="en-US" altLang="zh-TW" sz="1800"/>
              <a:t>(</a:t>
            </a:r>
            <a:r>
              <a:rPr lang="zh-TW" altLang="en-US" sz="1800"/>
              <a:t>原始碼</a:t>
            </a:r>
            <a:r>
              <a:rPr lang="en-US" altLang="zh-TW" sz="1800"/>
              <a:t>)</a:t>
            </a:r>
            <a:r>
              <a:rPr lang="zh-TW" altLang="en-US" sz="1800"/>
              <a:t>請列在</a:t>
            </a:r>
            <a:r>
              <a:rPr lang="zh-TW" altLang="en-US" sz="1800" b="1" u="sng"/>
              <a:t>資料</a:t>
            </a:r>
            <a:r>
              <a:rPr lang="en-US" altLang="zh-TW" sz="1800" b="1" u="sng"/>
              <a:t>/</a:t>
            </a:r>
            <a:r>
              <a:rPr lang="zh-TW" altLang="en-US" sz="1800" b="1" u="sng"/>
              <a:t>文件類</a:t>
            </a:r>
            <a:endParaRPr lang="en-US" altLang="zh-TW" sz="1800"/>
          </a:p>
          <a:p>
            <a:pPr marL="285750" indent="-285750">
              <a:buFont typeface="Arial" panose="020B0604020202020204" pitchFamily="34" charset="0"/>
              <a:buChar char="•"/>
            </a:pPr>
            <a:r>
              <a:rPr lang="zh-TW" altLang="en-US" sz="1800"/>
              <a:t>作業系統、資料庫、應用系統請分別列示</a:t>
            </a:r>
          </a:p>
          <a:p>
            <a:pPr marL="285750" indent="-285750">
              <a:buFont typeface="Arial" panose="020B0604020202020204" pitchFamily="34" charset="0"/>
              <a:buChar char="•"/>
            </a:pPr>
            <a:r>
              <a:rPr lang="en-US" altLang="zh-TW" sz="1800">
                <a:solidFill>
                  <a:srgbClr val="FF0000"/>
                </a:solidFill>
              </a:rPr>
              <a:t>OS</a:t>
            </a:r>
            <a:r>
              <a:rPr lang="zh-TW" altLang="en-US" sz="1800">
                <a:solidFill>
                  <a:srgbClr val="FF0000"/>
                </a:solidFill>
              </a:rPr>
              <a:t>部分若為</a:t>
            </a:r>
            <a:r>
              <a:rPr lang="en-US" altLang="zh-TW" sz="1800">
                <a:solidFill>
                  <a:srgbClr val="FF0000"/>
                </a:solidFill>
              </a:rPr>
              <a:t>Server</a:t>
            </a:r>
            <a:r>
              <a:rPr lang="zh-TW" altLang="en-US" sz="1800">
                <a:solidFill>
                  <a:srgbClr val="FF0000"/>
                </a:solidFill>
              </a:rPr>
              <a:t>則需每一台</a:t>
            </a:r>
            <a:r>
              <a:rPr lang="en-US" altLang="zh-TW" sz="1800">
                <a:solidFill>
                  <a:srgbClr val="FF0000"/>
                </a:solidFill>
              </a:rPr>
              <a:t>OS</a:t>
            </a:r>
            <a:r>
              <a:rPr lang="zh-TW" altLang="en-US" sz="1800">
                <a:solidFill>
                  <a:srgbClr val="FF0000"/>
                </a:solidFill>
              </a:rPr>
              <a:t>分開列。</a:t>
            </a:r>
            <a:r>
              <a:rPr lang="en-US" altLang="zh-TW" sz="1800">
                <a:solidFill>
                  <a:srgbClr val="FF0000"/>
                </a:solidFill>
              </a:rPr>
              <a:t>Client</a:t>
            </a:r>
            <a:r>
              <a:rPr lang="zh-TW" altLang="en-US" sz="1800">
                <a:solidFill>
                  <a:srgbClr val="FF0000"/>
                </a:solidFill>
              </a:rPr>
              <a:t>端</a:t>
            </a:r>
            <a:r>
              <a:rPr lang="en-US" altLang="zh-TW" sz="1800">
                <a:solidFill>
                  <a:srgbClr val="FF0000"/>
                </a:solidFill>
              </a:rPr>
              <a:t>OS</a:t>
            </a:r>
            <a:r>
              <a:rPr lang="zh-TW" altLang="en-US" sz="1800">
                <a:solidFill>
                  <a:srgbClr val="FF0000"/>
                </a:solidFill>
              </a:rPr>
              <a:t>可統包列，但不同版本（如：</a:t>
            </a:r>
            <a:r>
              <a:rPr lang="en-US" altLang="zh-TW" sz="1800">
                <a:solidFill>
                  <a:srgbClr val="FF0000"/>
                </a:solidFill>
              </a:rPr>
              <a:t>Windows XP</a:t>
            </a:r>
            <a:r>
              <a:rPr lang="zh-TW" altLang="en-US" sz="1800">
                <a:solidFill>
                  <a:srgbClr val="FF0000"/>
                </a:solidFill>
              </a:rPr>
              <a:t>、</a:t>
            </a:r>
            <a:r>
              <a:rPr lang="en-US" altLang="zh-TW" sz="1800">
                <a:solidFill>
                  <a:srgbClr val="FF0000"/>
                </a:solidFill>
              </a:rPr>
              <a:t>VISTA</a:t>
            </a:r>
            <a:r>
              <a:rPr lang="zh-TW" altLang="en-US" sz="1800">
                <a:solidFill>
                  <a:srgbClr val="FF0000"/>
                </a:solidFill>
              </a:rPr>
              <a:t>）需分開列。</a:t>
            </a:r>
            <a:endParaRPr lang="en-US" altLang="zh-TW" sz="1800">
              <a:solidFill>
                <a:srgbClr val="FF0000"/>
              </a:solidFill>
            </a:endParaRPr>
          </a:p>
          <a:p>
            <a:pPr marL="285750" indent="-285750">
              <a:buFont typeface="Arial" panose="020B0604020202020204" pitchFamily="34" charset="0"/>
              <a:buChar char="•"/>
            </a:pPr>
            <a:r>
              <a:rPr lang="en-US" altLang="zh-TW" sz="1800"/>
              <a:t>Server</a:t>
            </a:r>
            <a:r>
              <a:rPr lang="zh-TW" altLang="en-US" sz="1800"/>
              <a:t>上切許多區域裝不同作業系統或虛擬系統，請分開來列。</a:t>
            </a:r>
            <a:endParaRPr lang="en-US" altLang="zh-TW" sz="1800"/>
          </a:p>
          <a:p>
            <a:pPr marL="285750" indent="-285750">
              <a:buFont typeface="Arial" panose="020B0604020202020204" pitchFamily="34" charset="0"/>
              <a:buChar char="•"/>
            </a:pPr>
            <a:r>
              <a:rPr lang="zh-TW" altLang="en-US" sz="1800"/>
              <a:t>資料庫以</a:t>
            </a:r>
            <a:r>
              <a:rPr lang="en-US" altLang="zh-TW" sz="1800"/>
              <a:t>DB File</a:t>
            </a:r>
            <a:r>
              <a:rPr lang="zh-TW" altLang="en-US" sz="1800"/>
              <a:t>列舉</a:t>
            </a:r>
            <a:r>
              <a:rPr lang="en-US" altLang="zh-TW" sz="1800"/>
              <a:t>(</a:t>
            </a:r>
            <a:r>
              <a:rPr lang="zh-TW" altLang="en-US" sz="1800">
                <a:solidFill>
                  <a:srgbClr val="FF0000"/>
                </a:solidFill>
              </a:rPr>
              <a:t>一個系統一筆</a:t>
            </a:r>
            <a:r>
              <a:rPr lang="en-US" altLang="zh-TW" sz="1800"/>
              <a:t>)</a:t>
            </a:r>
            <a:r>
              <a:rPr lang="zh-TW" altLang="en-US" sz="1800"/>
              <a:t>。</a:t>
            </a:r>
            <a:endParaRPr lang="en-US" altLang="zh-TW" sz="1800"/>
          </a:p>
          <a:p>
            <a:pPr marL="285750" indent="-285750">
              <a:buFont typeface="Arial" panose="020B0604020202020204" pitchFamily="34" charset="0"/>
              <a:buChar char="•"/>
            </a:pPr>
            <a:r>
              <a:rPr lang="zh-TW" altLang="en-US" sz="1800"/>
              <a:t>套裝軟體可統包列舉，需註明數量。</a:t>
            </a:r>
            <a:endParaRPr lang="en-US" altLang="zh-TW" sz="1800"/>
          </a:p>
          <a:p>
            <a:pPr marL="285750" indent="-285750">
              <a:buFont typeface="Arial" panose="020B0604020202020204" pitchFamily="34" charset="0"/>
              <a:buChar char="•"/>
            </a:pPr>
            <a:r>
              <a:rPr lang="zh-TW" altLang="en-US" sz="1800"/>
              <a:t>確認易漏列的項目</a:t>
            </a:r>
            <a:endParaRPr lang="en-US" altLang="zh-TW" sz="1800"/>
          </a:p>
          <a:p>
            <a:pPr marL="552450" lvl="1" indent="-285750">
              <a:buFont typeface="Wingdings" panose="05000000000000000000" pitchFamily="2" charset="2"/>
              <a:buChar char="ü"/>
            </a:pPr>
            <a:r>
              <a:rPr lang="zh-TW" altLang="en-US"/>
              <a:t>網管軟體（如</a:t>
            </a:r>
            <a:r>
              <a:rPr lang="en-US" altLang="zh-TW"/>
              <a:t>MRTG</a:t>
            </a:r>
            <a:r>
              <a:rPr lang="zh-TW" altLang="en-US"/>
              <a:t>等）、</a:t>
            </a:r>
            <a:r>
              <a:rPr lang="en-US" altLang="zh-TW"/>
              <a:t>log server</a:t>
            </a:r>
            <a:r>
              <a:rPr lang="zh-TW" altLang="en-US"/>
              <a:t>等</a:t>
            </a:r>
            <a:endParaRPr lang="en-US" altLang="zh-TW"/>
          </a:p>
          <a:p>
            <a:pPr marL="552450" lvl="1" indent="-285750">
              <a:buFont typeface="Wingdings" panose="05000000000000000000" pitchFamily="2" charset="2"/>
              <a:buChar char="ü"/>
            </a:pPr>
            <a:r>
              <a:rPr lang="zh-TW" altLang="en-US"/>
              <a:t>備份系統</a:t>
            </a:r>
            <a:r>
              <a:rPr lang="en-US" altLang="zh-TW"/>
              <a:t>(</a:t>
            </a:r>
            <a:r>
              <a:rPr lang="zh-TW" altLang="en-US"/>
              <a:t>如：</a:t>
            </a:r>
            <a:r>
              <a:rPr lang="en-US" altLang="zh-TW"/>
              <a:t>ARC Server)</a:t>
            </a:r>
          </a:p>
          <a:p>
            <a:pPr marL="552450" lvl="1" indent="-285750">
              <a:buFont typeface="Wingdings" panose="05000000000000000000" pitchFamily="2" charset="2"/>
              <a:buChar char="ü"/>
            </a:pPr>
            <a:r>
              <a:rPr lang="zh-TW" altLang="en-US"/>
              <a:t>監控系統</a:t>
            </a:r>
            <a:r>
              <a:rPr lang="en-US" altLang="zh-TW"/>
              <a:t>(</a:t>
            </a:r>
            <a:r>
              <a:rPr lang="zh-TW" altLang="en-US"/>
              <a:t>如：環控系統</a:t>
            </a:r>
            <a:r>
              <a:rPr lang="en-US" altLang="zh-TW"/>
              <a:t>)</a:t>
            </a:r>
          </a:p>
          <a:p>
            <a:pPr marL="552450" lvl="1" indent="-285750">
              <a:buFont typeface="Wingdings" panose="05000000000000000000" pitchFamily="2" charset="2"/>
              <a:buChar char="ü"/>
            </a:pPr>
            <a:r>
              <a:rPr lang="zh-TW" altLang="en-US"/>
              <a:t>防毒軟體</a:t>
            </a:r>
            <a:r>
              <a:rPr lang="en-US" altLang="zh-TW"/>
              <a:t>(</a:t>
            </a:r>
            <a:r>
              <a:rPr lang="zh-TW" altLang="en-US"/>
              <a:t>如：</a:t>
            </a:r>
            <a:r>
              <a:rPr lang="en-US" altLang="zh-TW" err="1"/>
              <a:t>Officescan</a:t>
            </a:r>
            <a:r>
              <a:rPr lang="zh-TW" altLang="en-US"/>
              <a:t>、</a:t>
            </a:r>
            <a:r>
              <a:rPr lang="en-US" altLang="zh-TW"/>
              <a:t>Server Protect</a:t>
            </a:r>
            <a:r>
              <a:rPr lang="zh-TW" altLang="en-US"/>
              <a:t>）</a:t>
            </a:r>
            <a:endParaRPr lang="en-US" altLang="zh-TW"/>
          </a:p>
          <a:p>
            <a:pPr marL="552450" lvl="1" indent="-285750">
              <a:buFont typeface="Wingdings" panose="05000000000000000000" pitchFamily="2" charset="2"/>
              <a:buChar char="ü"/>
            </a:pPr>
            <a:r>
              <a:rPr lang="zh-TW" altLang="en-US"/>
              <a:t>門禁系統使用的軟體</a:t>
            </a:r>
            <a:endParaRPr lang="en-US" altLang="zh-TW"/>
          </a:p>
        </p:txBody>
      </p:sp>
      <p:sp>
        <p:nvSpPr>
          <p:cNvPr id="4" name="投影片編號版面配置區 3"/>
          <p:cNvSpPr>
            <a:spLocks noGrp="1"/>
          </p:cNvSpPr>
          <p:nvPr>
            <p:ph type="sldNum" sz="quarter" idx="10"/>
          </p:nvPr>
        </p:nvSpPr>
        <p:spPr/>
        <p:txBody>
          <a:bodyPr/>
          <a:lstStyle/>
          <a:p>
            <a:fld id="{C0F4A2C8-6C88-4E71-83EE-698B9D4FE22F}" type="slidenum">
              <a:rPr lang="en-US" smtClean="0"/>
              <a:pPr/>
              <a:t>9</a:t>
            </a:fld>
            <a:endParaRPr lang="en-US"/>
          </a:p>
        </p:txBody>
      </p:sp>
    </p:spTree>
    <p:extLst>
      <p:ext uri="{BB962C8B-B14F-4D97-AF65-F5344CB8AC3E}">
        <p14:creationId xmlns:p14="http://schemas.microsoft.com/office/powerpoint/2010/main" val="475966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4E43D52-EF76-4A2B-B4A5-19200BFD1E48}" type="slidenum">
              <a:rPr lang="zh-TW" altLang="en-US" smtClean="0"/>
              <a:t>17</a:t>
            </a:fld>
            <a:endParaRPr lang="zh-TW" altLang="en-US"/>
          </a:p>
        </p:txBody>
      </p:sp>
    </p:spTree>
    <p:extLst>
      <p:ext uri="{BB962C8B-B14F-4D97-AF65-F5344CB8AC3E}">
        <p14:creationId xmlns:p14="http://schemas.microsoft.com/office/powerpoint/2010/main" val="176826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A4E43D52-EF76-4A2B-B4A5-19200BFD1E48}" type="slidenum">
              <a:rPr lang="zh-TW" altLang="en-US" smtClean="0"/>
              <a:t>18</a:t>
            </a:fld>
            <a:endParaRPr lang="zh-TW" altLang="en-US"/>
          </a:p>
        </p:txBody>
      </p:sp>
    </p:spTree>
    <p:extLst>
      <p:ext uri="{BB962C8B-B14F-4D97-AF65-F5344CB8AC3E}">
        <p14:creationId xmlns:p14="http://schemas.microsoft.com/office/powerpoint/2010/main" val="354929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www2.deloitte.com/global/en/pages/about-deloitte/articles/about-the-network.html"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379ED1-1600-20F4-B5DE-5196FF073CF9}"/>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86F97103-5821-CC97-D524-67612F0C48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D6B82F16-6059-D3A3-E555-10207E2042CD}"/>
              </a:ext>
            </a:extLst>
          </p:cNvPr>
          <p:cNvSpPr>
            <a:spLocks noGrp="1"/>
          </p:cNvSpPr>
          <p:nvPr>
            <p:ph type="dt" sz="half" idx="10"/>
          </p:nvPr>
        </p:nvSpPr>
        <p:spPr/>
        <p:txBody>
          <a:bodyPr/>
          <a:lstStyle/>
          <a:p>
            <a:fld id="{099018F8-CDA2-44CF-8C44-45B4ECCC85C2}" type="datetimeFigureOut">
              <a:rPr lang="zh-TW" altLang="en-US" smtClean="0"/>
              <a:t>2024/8/8</a:t>
            </a:fld>
            <a:endParaRPr lang="zh-TW" altLang="en-US"/>
          </a:p>
        </p:txBody>
      </p:sp>
      <p:sp>
        <p:nvSpPr>
          <p:cNvPr id="5" name="頁尾版面配置區 4">
            <a:extLst>
              <a:ext uri="{FF2B5EF4-FFF2-40B4-BE49-F238E27FC236}">
                <a16:creationId xmlns:a16="http://schemas.microsoft.com/office/drawing/2014/main" id="{D09A2C0B-8329-AA66-64E7-15F9746CAFD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494D530-7530-2D44-E57E-21646925E934}"/>
              </a:ext>
            </a:extLst>
          </p:cNvPr>
          <p:cNvSpPr>
            <a:spLocks noGrp="1"/>
          </p:cNvSpPr>
          <p:nvPr>
            <p:ph type="sldNum" sz="quarter" idx="12"/>
          </p:nvPr>
        </p:nvSpPr>
        <p:spPr/>
        <p:txBody>
          <a:bodyPr/>
          <a:lstStyle/>
          <a:p>
            <a:fld id="{0F4628BA-5481-49FF-9D16-44E3C6CD1190}" type="slidenum">
              <a:rPr lang="zh-TW" altLang="en-US" smtClean="0"/>
              <a:t>‹#›</a:t>
            </a:fld>
            <a:endParaRPr lang="zh-TW" altLang="en-US"/>
          </a:p>
        </p:txBody>
      </p:sp>
    </p:spTree>
    <p:extLst>
      <p:ext uri="{BB962C8B-B14F-4D97-AF65-F5344CB8AC3E}">
        <p14:creationId xmlns:p14="http://schemas.microsoft.com/office/powerpoint/2010/main" val="666829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4CFADC7-ED9D-05E9-924B-2D579F8E1CE6}"/>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1C576A18-686A-9C86-1951-0030EEFFFED0}"/>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F8DD384-1496-37CE-BE72-E42152A82FA0}"/>
              </a:ext>
            </a:extLst>
          </p:cNvPr>
          <p:cNvSpPr>
            <a:spLocks noGrp="1"/>
          </p:cNvSpPr>
          <p:nvPr>
            <p:ph type="dt" sz="half" idx="10"/>
          </p:nvPr>
        </p:nvSpPr>
        <p:spPr/>
        <p:txBody>
          <a:bodyPr/>
          <a:lstStyle/>
          <a:p>
            <a:fld id="{099018F8-CDA2-44CF-8C44-45B4ECCC85C2}" type="datetimeFigureOut">
              <a:rPr lang="zh-TW" altLang="en-US" smtClean="0"/>
              <a:t>2024/8/8</a:t>
            </a:fld>
            <a:endParaRPr lang="zh-TW" altLang="en-US"/>
          </a:p>
        </p:txBody>
      </p:sp>
      <p:sp>
        <p:nvSpPr>
          <p:cNvPr id="5" name="頁尾版面配置區 4">
            <a:extLst>
              <a:ext uri="{FF2B5EF4-FFF2-40B4-BE49-F238E27FC236}">
                <a16:creationId xmlns:a16="http://schemas.microsoft.com/office/drawing/2014/main" id="{8D868B19-1BB3-BD57-1364-4C56E4F6786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EAE9A9A-627C-694E-9076-8B5E9EBB99E6}"/>
              </a:ext>
            </a:extLst>
          </p:cNvPr>
          <p:cNvSpPr>
            <a:spLocks noGrp="1"/>
          </p:cNvSpPr>
          <p:nvPr>
            <p:ph type="sldNum" sz="quarter" idx="12"/>
          </p:nvPr>
        </p:nvSpPr>
        <p:spPr/>
        <p:txBody>
          <a:bodyPr/>
          <a:lstStyle/>
          <a:p>
            <a:fld id="{0F4628BA-5481-49FF-9D16-44E3C6CD1190}" type="slidenum">
              <a:rPr lang="zh-TW" altLang="en-US" smtClean="0"/>
              <a:t>‹#›</a:t>
            </a:fld>
            <a:endParaRPr lang="zh-TW" altLang="en-US"/>
          </a:p>
        </p:txBody>
      </p:sp>
    </p:spTree>
    <p:extLst>
      <p:ext uri="{BB962C8B-B14F-4D97-AF65-F5344CB8AC3E}">
        <p14:creationId xmlns:p14="http://schemas.microsoft.com/office/powerpoint/2010/main" val="3367777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EB7627C8-0C07-9D85-6CF0-EE46148161AD}"/>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AB134CD7-2F97-65BD-15AD-F140F30858B8}"/>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7EEF2EA-7B8C-2BB5-8413-DA50BF74C269}"/>
              </a:ext>
            </a:extLst>
          </p:cNvPr>
          <p:cNvSpPr>
            <a:spLocks noGrp="1"/>
          </p:cNvSpPr>
          <p:nvPr>
            <p:ph type="dt" sz="half" idx="10"/>
          </p:nvPr>
        </p:nvSpPr>
        <p:spPr/>
        <p:txBody>
          <a:bodyPr/>
          <a:lstStyle/>
          <a:p>
            <a:fld id="{099018F8-CDA2-44CF-8C44-45B4ECCC85C2}" type="datetimeFigureOut">
              <a:rPr lang="zh-TW" altLang="en-US" smtClean="0"/>
              <a:t>2024/8/8</a:t>
            </a:fld>
            <a:endParaRPr lang="zh-TW" altLang="en-US"/>
          </a:p>
        </p:txBody>
      </p:sp>
      <p:sp>
        <p:nvSpPr>
          <p:cNvPr id="5" name="頁尾版面配置區 4">
            <a:extLst>
              <a:ext uri="{FF2B5EF4-FFF2-40B4-BE49-F238E27FC236}">
                <a16:creationId xmlns:a16="http://schemas.microsoft.com/office/drawing/2014/main" id="{D39B1684-57F0-7E6E-0D33-3893C77E0D7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6B60CD2-0EC2-6F65-635E-80173200A4C8}"/>
              </a:ext>
            </a:extLst>
          </p:cNvPr>
          <p:cNvSpPr>
            <a:spLocks noGrp="1"/>
          </p:cNvSpPr>
          <p:nvPr>
            <p:ph type="sldNum" sz="quarter" idx="12"/>
          </p:nvPr>
        </p:nvSpPr>
        <p:spPr/>
        <p:txBody>
          <a:bodyPr/>
          <a:lstStyle/>
          <a:p>
            <a:fld id="{0F4628BA-5481-49FF-9D16-44E3C6CD1190}" type="slidenum">
              <a:rPr lang="zh-TW" altLang="en-US" smtClean="0"/>
              <a:t>‹#›</a:t>
            </a:fld>
            <a:endParaRPr lang="zh-TW" altLang="en-US"/>
          </a:p>
        </p:txBody>
      </p:sp>
    </p:spTree>
    <p:extLst>
      <p:ext uri="{BB962C8B-B14F-4D97-AF65-F5344CB8AC3E}">
        <p14:creationId xmlns:p14="http://schemas.microsoft.com/office/powerpoint/2010/main" val="3944910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內頁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zh-TW" altLang="en-US" noProof="0"/>
              <a:t>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en-US" noProof="0"/>
          </a:p>
        </p:txBody>
      </p:sp>
      <p:sp>
        <p:nvSpPr>
          <p:cNvPr id="4" name="Text Placeholder 8"/>
          <p:cNvSpPr>
            <a:spLocks noGrp="1"/>
          </p:cNvSpPr>
          <p:nvPr>
            <p:ph type="body" sz="quarter" idx="13" hasCustomPrompt="1"/>
          </p:nvPr>
        </p:nvSpPr>
        <p:spPr>
          <a:xfrm>
            <a:off x="469900" y="736694"/>
            <a:ext cx="11252200" cy="757255"/>
          </a:xfrm>
          <a:prstGeom prst="rect">
            <a:avLst/>
          </a:prstGeom>
        </p:spPr>
        <p:txBody>
          <a:bodyPr lIns="0" tIns="0" rIns="0" bIns="0">
            <a:noAutofit/>
          </a:bodyPr>
          <a:lstStyle>
            <a:lvl1pPr marL="0" indent="0">
              <a:buNone/>
              <a:defRPr sz="2000" b="0">
                <a:solidFill>
                  <a:srgbClr val="575757"/>
                </a:solidFill>
                <a:latin typeface="+mj-lt"/>
              </a:defRPr>
            </a:lvl1pPr>
          </a:lstStyle>
          <a:p>
            <a:pPr lvl="0"/>
            <a:r>
              <a:rPr lang="en-US" noProof="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atin typeface="+mj-lt"/>
              </a:defRPr>
            </a:lvl1pPr>
          </a:lstStyle>
          <a:p>
            <a:r>
              <a:rPr lang="zh-TW" altLang="en-US" noProof="0"/>
              <a:t>按一下以編輯母片標題樣式</a:t>
            </a:r>
            <a:endParaRPr lang="en-US" noProof="0"/>
          </a:p>
        </p:txBody>
      </p:sp>
    </p:spTree>
    <p:extLst>
      <p:ext uri="{BB962C8B-B14F-4D97-AF65-F5344CB8AC3E}">
        <p14:creationId xmlns:p14="http://schemas.microsoft.com/office/powerpoint/2010/main" val="279413751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封底_中文_法律聲明">
    <p:spTree>
      <p:nvGrpSpPr>
        <p:cNvPr id="1" name=""/>
        <p:cNvGrpSpPr/>
        <p:nvPr/>
      </p:nvGrpSpPr>
      <p:grpSpPr>
        <a:xfrm>
          <a:off x="0" y="0"/>
          <a:ext cx="0" cy="0"/>
          <a:chOff x="0" y="0"/>
          <a:chExt cx="0" cy="0"/>
        </a:xfrm>
      </p:grpSpPr>
      <p:sp>
        <p:nvSpPr>
          <p:cNvPr id="62"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a:ln>
                  <a:noFill/>
                </a:ln>
                <a:solidFill>
                  <a:schemeClr val="bg1">
                    <a:lumMod val="65000"/>
                  </a:schemeClr>
                </a:solidFill>
              </a:rPr>
              <a:t>Grey markers</a:t>
            </a:r>
            <a:r>
              <a:rPr lang="en-US" sz="700">
                <a:ln>
                  <a:noFill/>
                </a:ln>
                <a:solidFill>
                  <a:schemeClr val="bg1">
                    <a:lumMod val="65000"/>
                  </a:schemeClr>
                </a:solidFill>
              </a:rPr>
              <a:t> indicate position of Deloitte Drawing Guides</a:t>
            </a:r>
            <a:endParaRPr lang="en-US" sz="700" baseline="0" noProof="0">
              <a:ln>
                <a:noFill/>
              </a:ln>
              <a:solidFill>
                <a:schemeClr val="bg1">
                  <a:lumMod val="65000"/>
                </a:schemeClr>
              </a:solidFill>
            </a:endParaRPr>
          </a:p>
        </p:txBody>
      </p:sp>
      <p:cxnSp>
        <p:nvCxnSpPr>
          <p:cNvPr id="63"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4"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5"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6"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7"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8"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9"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0"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grpSp>
        <p:nvGrpSpPr>
          <p:cNvPr id="60" name="群組 59"/>
          <p:cNvGrpSpPr/>
          <p:nvPr userDrawn="1"/>
        </p:nvGrpSpPr>
        <p:grpSpPr>
          <a:xfrm>
            <a:off x="475329" y="451571"/>
            <a:ext cx="1624863" cy="303614"/>
            <a:chOff x="475329" y="451571"/>
            <a:chExt cx="1624863" cy="303614"/>
          </a:xfrm>
        </p:grpSpPr>
        <p:sp>
          <p:nvSpPr>
            <p:cNvPr id="61" name="Freeform 36"/>
            <p:cNvSpPr>
              <a:spLocks/>
            </p:cNvSpPr>
            <p:nvPr/>
          </p:nvSpPr>
          <p:spPr bwMode="auto">
            <a:xfrm>
              <a:off x="2015130" y="668261"/>
              <a:ext cx="85062" cy="86924"/>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71" name="Freeform 38"/>
            <p:cNvSpPr>
              <a:spLocks noEditPoints="1"/>
            </p:cNvSpPr>
            <p:nvPr/>
          </p:nvSpPr>
          <p:spPr bwMode="auto">
            <a:xfrm>
              <a:off x="475329" y="452813"/>
              <a:ext cx="246492" cy="297405"/>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72" name="Rectangle 41"/>
            <p:cNvSpPr>
              <a:spLocks noChangeArrowheads="1"/>
            </p:cNvSpPr>
            <p:nvPr/>
          </p:nvSpPr>
          <p:spPr bwMode="auto">
            <a:xfrm>
              <a:off x="982594" y="451571"/>
              <a:ext cx="75127" cy="298647"/>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73" name="Freeform 42"/>
            <p:cNvSpPr>
              <a:spLocks noEditPoints="1"/>
            </p:cNvSpPr>
            <p:nvPr/>
          </p:nvSpPr>
          <p:spPr bwMode="auto">
            <a:xfrm>
              <a:off x="1086903" y="524215"/>
              <a:ext cx="216069" cy="23034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74" name="Rectangle 45"/>
            <p:cNvSpPr>
              <a:spLocks noChangeArrowheads="1"/>
            </p:cNvSpPr>
            <p:nvPr/>
          </p:nvSpPr>
          <p:spPr bwMode="auto">
            <a:xfrm>
              <a:off x="1332775" y="527940"/>
              <a:ext cx="75127" cy="222277"/>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75" name="Rectangle 46"/>
            <p:cNvSpPr>
              <a:spLocks noChangeArrowheads="1"/>
            </p:cNvSpPr>
            <p:nvPr/>
          </p:nvSpPr>
          <p:spPr bwMode="auto">
            <a:xfrm>
              <a:off x="1332775" y="451571"/>
              <a:ext cx="75127" cy="49671"/>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76" name="Freeform 47"/>
            <p:cNvSpPr>
              <a:spLocks/>
            </p:cNvSpPr>
            <p:nvPr/>
          </p:nvSpPr>
          <p:spPr bwMode="auto">
            <a:xfrm>
              <a:off x="1437705" y="458401"/>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77" name="Freeform 49"/>
            <p:cNvSpPr>
              <a:spLocks/>
            </p:cNvSpPr>
            <p:nvPr/>
          </p:nvSpPr>
          <p:spPr bwMode="auto">
            <a:xfrm>
              <a:off x="1610933" y="458401"/>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78" name="Freeform 51"/>
            <p:cNvSpPr>
              <a:spLocks noEditPoints="1"/>
            </p:cNvSpPr>
            <p:nvPr/>
          </p:nvSpPr>
          <p:spPr bwMode="auto">
            <a:xfrm>
              <a:off x="1786023" y="524215"/>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79" name="Freeform 54"/>
            <p:cNvSpPr>
              <a:spLocks noEditPoints="1"/>
            </p:cNvSpPr>
            <p:nvPr/>
          </p:nvSpPr>
          <p:spPr bwMode="auto">
            <a:xfrm>
              <a:off x="744173" y="524215"/>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grpSp>
        <p:nvGrpSpPr>
          <p:cNvPr id="80" name="群組 79"/>
          <p:cNvGrpSpPr/>
          <p:nvPr userDrawn="1"/>
        </p:nvGrpSpPr>
        <p:grpSpPr>
          <a:xfrm>
            <a:off x="10444934" y="451571"/>
            <a:ext cx="1277166" cy="298647"/>
            <a:chOff x="463716" y="867128"/>
            <a:chExt cx="1277166" cy="298647"/>
          </a:xfrm>
          <a:solidFill>
            <a:schemeClr val="tx1"/>
          </a:solidFill>
        </p:grpSpPr>
        <p:sp>
          <p:nvSpPr>
            <p:cNvPr id="81" name="Freeform 6"/>
            <p:cNvSpPr>
              <a:spLocks noEditPoints="1"/>
            </p:cNvSpPr>
            <p:nvPr/>
          </p:nvSpPr>
          <p:spPr bwMode="auto">
            <a:xfrm>
              <a:off x="463716" y="867128"/>
              <a:ext cx="287471" cy="296163"/>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2" name="Freeform 11"/>
            <p:cNvSpPr>
              <a:spLocks noEditPoints="1"/>
            </p:cNvSpPr>
            <p:nvPr/>
          </p:nvSpPr>
          <p:spPr bwMode="auto">
            <a:xfrm>
              <a:off x="790303" y="867128"/>
              <a:ext cx="297405" cy="298026"/>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3" name="Freeform 15"/>
            <p:cNvSpPr>
              <a:spLocks/>
            </p:cNvSpPr>
            <p:nvPr/>
          </p:nvSpPr>
          <p:spPr bwMode="auto">
            <a:xfrm>
              <a:off x="1119373" y="978267"/>
              <a:ext cx="283125" cy="187508"/>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4" name="Freeform 16"/>
            <p:cNvSpPr>
              <a:spLocks/>
            </p:cNvSpPr>
            <p:nvPr/>
          </p:nvSpPr>
          <p:spPr bwMode="auto">
            <a:xfrm>
              <a:off x="1286392" y="1022971"/>
              <a:ext cx="127903" cy="132249"/>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5" name="Freeform 18"/>
            <p:cNvSpPr>
              <a:spLocks noEditPoints="1"/>
            </p:cNvSpPr>
            <p:nvPr/>
          </p:nvSpPr>
          <p:spPr bwMode="auto">
            <a:xfrm>
              <a:off x="1134274" y="878925"/>
              <a:ext cx="263257" cy="93754"/>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6" name="Freeform 23"/>
            <p:cNvSpPr>
              <a:spLocks/>
            </p:cNvSpPr>
            <p:nvPr/>
          </p:nvSpPr>
          <p:spPr bwMode="auto">
            <a:xfrm>
              <a:off x="1547165" y="883271"/>
              <a:ext cx="177574" cy="26077"/>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7" name="Freeform 25"/>
            <p:cNvSpPr>
              <a:spLocks/>
            </p:cNvSpPr>
            <p:nvPr/>
          </p:nvSpPr>
          <p:spPr bwMode="auto">
            <a:xfrm>
              <a:off x="1534747" y="932321"/>
              <a:ext cx="206135" cy="29182"/>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8" name="Freeform 27"/>
            <p:cNvSpPr>
              <a:spLocks/>
            </p:cNvSpPr>
            <p:nvPr/>
          </p:nvSpPr>
          <p:spPr bwMode="auto">
            <a:xfrm>
              <a:off x="1444098" y="870232"/>
              <a:ext cx="91270" cy="294300"/>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9" name="Freeform 30"/>
            <p:cNvSpPr>
              <a:spLocks/>
            </p:cNvSpPr>
            <p:nvPr/>
          </p:nvSpPr>
          <p:spPr bwMode="auto">
            <a:xfrm>
              <a:off x="1544681" y="980751"/>
              <a:ext cx="182541" cy="26077"/>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90" name="Freeform 31"/>
            <p:cNvSpPr>
              <a:spLocks/>
            </p:cNvSpPr>
            <p:nvPr/>
          </p:nvSpPr>
          <p:spPr bwMode="auto">
            <a:xfrm>
              <a:off x="1544681" y="1025454"/>
              <a:ext cx="182541" cy="26698"/>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91" name="Freeform 33"/>
            <p:cNvSpPr>
              <a:spLocks noEditPoints="1"/>
            </p:cNvSpPr>
            <p:nvPr/>
          </p:nvSpPr>
          <p:spPr bwMode="auto">
            <a:xfrm>
              <a:off x="1547165" y="1072021"/>
              <a:ext cx="177574" cy="88787"/>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pic>
        <p:nvPicPr>
          <p:cNvPr id="38" name="Picture 2" descr="C:\Users\molin\Desktop\generator.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949327" y="5637636"/>
            <a:ext cx="712216" cy="712216"/>
          </a:xfrm>
          <a:prstGeom prst="rect">
            <a:avLst/>
          </a:prstGeom>
          <a:noFill/>
          <a:extLst>
            <a:ext uri="{909E8E84-426E-40DD-AFC4-6F175D3DCCD1}">
              <a14:hiddenFill xmlns:a14="http://schemas.microsoft.com/office/drawing/2010/main">
                <a:solidFill>
                  <a:srgbClr val="FFFFFF"/>
                </a:solidFill>
              </a14:hiddenFill>
            </a:ext>
          </a:extLst>
        </p:spPr>
      </p:pic>
      <p:sp>
        <p:nvSpPr>
          <p:cNvPr id="36" name="文字方塊 35"/>
          <p:cNvSpPr txBox="1"/>
          <p:nvPr userDrawn="1"/>
        </p:nvSpPr>
        <p:spPr>
          <a:xfrm>
            <a:off x="475330" y="4256971"/>
            <a:ext cx="6131948" cy="2092881"/>
          </a:xfrm>
          <a:prstGeom prst="rect">
            <a:avLst/>
          </a:prstGeom>
          <a:noFill/>
        </p:spPr>
        <p:txBody>
          <a:bodyPr wrap="square" lIns="0" tIns="0" rIns="0" bIns="0" rtlCol="0">
            <a:spAutoFit/>
          </a:bodyPr>
          <a:lstStyle/>
          <a:p>
            <a:r>
              <a:rPr lang="en-US" altLang="zh-TW" sz="800" kern="1200">
                <a:solidFill>
                  <a:schemeClr val="tx1"/>
                </a:solidFill>
                <a:effectLst/>
                <a:latin typeface="+mn-lt"/>
                <a:ea typeface="+mn-ea"/>
                <a:cs typeface="+mn-cs"/>
              </a:rPr>
              <a:t>Deloitte</a:t>
            </a:r>
            <a:r>
              <a:rPr lang="zh-TW" altLang="zh-TW" sz="800" kern="1200">
                <a:solidFill>
                  <a:schemeClr val="tx1"/>
                </a:solidFill>
                <a:effectLst/>
                <a:latin typeface="+mn-lt"/>
                <a:ea typeface="+mn-ea"/>
                <a:cs typeface="+mn-cs"/>
              </a:rPr>
              <a:t>泛指</a:t>
            </a:r>
            <a:r>
              <a:rPr lang="en-US" altLang="zh-TW" sz="800" kern="1200">
                <a:solidFill>
                  <a:schemeClr val="tx1"/>
                </a:solidFill>
                <a:effectLst/>
                <a:latin typeface="+mn-lt"/>
                <a:ea typeface="+mn-ea"/>
                <a:cs typeface="+mn-cs"/>
              </a:rPr>
              <a:t>Deloitte </a:t>
            </a:r>
            <a:r>
              <a:rPr lang="en-US" altLang="zh-TW" sz="800" kern="1200" err="1">
                <a:solidFill>
                  <a:schemeClr val="tx1"/>
                </a:solidFill>
                <a:effectLst/>
                <a:latin typeface="+mn-lt"/>
                <a:ea typeface="+mn-ea"/>
                <a:cs typeface="+mn-cs"/>
              </a:rPr>
              <a:t>Touche</a:t>
            </a:r>
            <a:r>
              <a:rPr lang="en-US" altLang="zh-TW" sz="800" kern="1200">
                <a:solidFill>
                  <a:schemeClr val="tx1"/>
                </a:solidFill>
                <a:effectLst/>
                <a:latin typeface="+mn-lt"/>
                <a:ea typeface="+mn-ea"/>
                <a:cs typeface="+mn-cs"/>
              </a:rPr>
              <a:t> Tohmatsu Limited</a:t>
            </a:r>
            <a:r>
              <a:rPr lang="zh-TW" altLang="zh-TW" sz="800" kern="1200">
                <a:solidFill>
                  <a:schemeClr val="tx1"/>
                </a:solidFill>
                <a:effectLst/>
                <a:latin typeface="+mn-lt"/>
                <a:ea typeface="+mn-ea"/>
                <a:cs typeface="+mn-cs"/>
              </a:rPr>
              <a:t>（簡稱</a:t>
            </a:r>
            <a:r>
              <a:rPr lang="en-US" altLang="zh-TW" sz="800" kern="1200">
                <a:solidFill>
                  <a:schemeClr val="tx1"/>
                </a:solidFill>
                <a:effectLst/>
                <a:latin typeface="+mn-lt"/>
                <a:ea typeface="+mn-ea"/>
                <a:cs typeface="+mn-cs"/>
              </a:rPr>
              <a:t>“DTTL”</a:t>
            </a:r>
            <a:r>
              <a:rPr lang="zh-TW" altLang="zh-TW" sz="800" kern="1200">
                <a:solidFill>
                  <a:schemeClr val="tx1"/>
                </a:solidFill>
                <a:effectLst/>
                <a:latin typeface="+mn-lt"/>
                <a:ea typeface="+mn-ea"/>
                <a:cs typeface="+mn-cs"/>
              </a:rPr>
              <a:t>），以及其一家或多家全球會員所網絡及其相關實體（統稱為</a:t>
            </a:r>
            <a:r>
              <a:rPr lang="en-US" altLang="zh-TW" sz="800" kern="1200">
                <a:solidFill>
                  <a:schemeClr val="tx1"/>
                </a:solidFill>
                <a:effectLst/>
                <a:latin typeface="+mn-lt"/>
                <a:ea typeface="+mn-ea"/>
                <a:cs typeface="+mn-cs"/>
              </a:rPr>
              <a:t>“Deloitte</a:t>
            </a:r>
            <a:r>
              <a:rPr lang="zh-TW" altLang="zh-TW" sz="800" kern="1200">
                <a:solidFill>
                  <a:schemeClr val="tx1"/>
                </a:solidFill>
                <a:effectLst/>
                <a:latin typeface="+mn-lt"/>
                <a:ea typeface="+mn-ea"/>
                <a:cs typeface="+mn-cs"/>
              </a:rPr>
              <a:t>組織</a:t>
            </a:r>
            <a:r>
              <a:rPr lang="en-US" altLang="zh-TW" sz="800" kern="1200">
                <a:solidFill>
                  <a:schemeClr val="tx1"/>
                </a:solidFill>
                <a:effectLst/>
                <a:latin typeface="+mn-lt"/>
                <a:ea typeface="+mn-ea"/>
                <a:cs typeface="+mn-cs"/>
              </a:rPr>
              <a:t>”</a:t>
            </a:r>
            <a:r>
              <a:rPr lang="zh-TW" altLang="zh-TW" sz="800" kern="1200">
                <a:solidFill>
                  <a:schemeClr val="tx1"/>
                </a:solidFill>
                <a:effectLst/>
                <a:latin typeface="+mn-lt"/>
                <a:ea typeface="+mn-ea"/>
                <a:cs typeface="+mn-cs"/>
              </a:rPr>
              <a:t>）。</a:t>
            </a:r>
            <a:r>
              <a:rPr lang="en-US" altLang="zh-TW" sz="800" kern="1200">
                <a:solidFill>
                  <a:schemeClr val="tx1"/>
                </a:solidFill>
                <a:effectLst/>
                <a:latin typeface="+mn-lt"/>
                <a:ea typeface="+mn-ea"/>
                <a:cs typeface="+mn-cs"/>
              </a:rPr>
              <a:t> DTTL</a:t>
            </a:r>
            <a:r>
              <a:rPr lang="zh-TW" altLang="zh-TW" sz="800" kern="1200">
                <a:solidFill>
                  <a:schemeClr val="tx1"/>
                </a:solidFill>
                <a:effectLst/>
                <a:latin typeface="+mn-lt"/>
                <a:ea typeface="+mn-ea"/>
                <a:cs typeface="+mn-cs"/>
              </a:rPr>
              <a:t>（也稱為</a:t>
            </a:r>
            <a:r>
              <a:rPr lang="en-US" altLang="zh-TW" sz="800" kern="1200">
                <a:solidFill>
                  <a:schemeClr val="tx1"/>
                </a:solidFill>
                <a:effectLst/>
                <a:latin typeface="+mn-lt"/>
                <a:ea typeface="+mn-ea"/>
                <a:cs typeface="+mn-cs"/>
              </a:rPr>
              <a:t>“Deloitte </a:t>
            </a:r>
            <a:r>
              <a:rPr lang="zh-TW" altLang="zh-TW" sz="800" kern="1200">
                <a:solidFill>
                  <a:schemeClr val="tx1"/>
                </a:solidFill>
                <a:effectLst/>
                <a:latin typeface="+mn-lt"/>
                <a:ea typeface="+mn-ea"/>
                <a:cs typeface="+mn-cs"/>
              </a:rPr>
              <a:t>全球</a:t>
            </a:r>
            <a:r>
              <a:rPr lang="en-US" altLang="zh-TW" sz="800" kern="1200">
                <a:solidFill>
                  <a:schemeClr val="tx1"/>
                </a:solidFill>
                <a:effectLst/>
                <a:latin typeface="+mn-lt"/>
                <a:ea typeface="+mn-ea"/>
                <a:cs typeface="+mn-cs"/>
              </a:rPr>
              <a:t>”</a:t>
            </a:r>
            <a:r>
              <a:rPr lang="zh-TW" altLang="zh-TW" sz="800" kern="1200">
                <a:solidFill>
                  <a:schemeClr val="tx1"/>
                </a:solidFill>
                <a:effectLst/>
                <a:latin typeface="+mn-lt"/>
                <a:ea typeface="+mn-ea"/>
                <a:cs typeface="+mn-cs"/>
              </a:rPr>
              <a:t>）每一個會員所及其相關實體均為具有獨立法律地位之個別法律實體，彼此之間不對第三方承擔義務或約束。</a:t>
            </a:r>
            <a:r>
              <a:rPr lang="en-US" altLang="zh-TW" sz="800" kern="1200">
                <a:solidFill>
                  <a:schemeClr val="tx1"/>
                </a:solidFill>
                <a:effectLst/>
                <a:latin typeface="+mn-lt"/>
                <a:ea typeface="+mn-ea"/>
                <a:cs typeface="+mn-cs"/>
              </a:rPr>
              <a:t> DTTL</a:t>
            </a:r>
            <a:r>
              <a:rPr lang="zh-TW" altLang="zh-TW" sz="800" kern="1200">
                <a:solidFill>
                  <a:schemeClr val="tx1"/>
                </a:solidFill>
                <a:effectLst/>
                <a:latin typeface="+mn-lt"/>
                <a:ea typeface="+mn-ea"/>
                <a:cs typeface="+mn-cs"/>
              </a:rPr>
              <a:t>每一個會員所及其相關實體僅對其自身的作為和疏失負責，而不對其他的作為承擔責任。</a:t>
            </a:r>
            <a:r>
              <a:rPr lang="en-US" altLang="zh-TW" sz="800" kern="1200">
                <a:solidFill>
                  <a:schemeClr val="tx1"/>
                </a:solidFill>
                <a:effectLst/>
                <a:latin typeface="+mn-lt"/>
                <a:ea typeface="+mn-ea"/>
                <a:cs typeface="+mn-cs"/>
              </a:rPr>
              <a:t> DTTL</a:t>
            </a:r>
            <a:r>
              <a:rPr lang="zh-TW" altLang="zh-TW" sz="800" kern="1200">
                <a:solidFill>
                  <a:schemeClr val="tx1"/>
                </a:solidFill>
                <a:effectLst/>
                <a:latin typeface="+mn-lt"/>
                <a:ea typeface="+mn-ea"/>
                <a:cs typeface="+mn-cs"/>
              </a:rPr>
              <a:t>並不向客戶提供服務。 更多相關資訊，請參閱</a:t>
            </a:r>
            <a:r>
              <a:rPr lang="en-US" altLang="zh-TW" sz="800" u="sng" kern="1200">
                <a:solidFill>
                  <a:schemeClr val="tx1"/>
                </a:solidFill>
                <a:effectLst/>
                <a:latin typeface="+mn-lt"/>
                <a:ea typeface="+mn-ea"/>
                <a:cs typeface="+mn-cs"/>
                <a:hlinkClick r:id="rId3"/>
              </a:rPr>
              <a:t>www.deloitte.com/about </a:t>
            </a:r>
            <a:r>
              <a:rPr lang="en-US" altLang="zh-TW" sz="800" u="none" strike="noStrike" kern="1200" err="1">
                <a:solidFill>
                  <a:schemeClr val="tx1"/>
                </a:solidFill>
                <a:effectLst/>
                <a:latin typeface="+mn-lt"/>
                <a:ea typeface="+mn-ea"/>
                <a:cs typeface="+mn-cs"/>
              </a:rPr>
              <a:t>了解更多</a:t>
            </a:r>
            <a:r>
              <a:rPr lang="zh-TW" altLang="zh-TW" sz="800" kern="1200">
                <a:solidFill>
                  <a:schemeClr val="tx1"/>
                </a:solidFill>
                <a:effectLst/>
                <a:latin typeface="+mn-lt"/>
                <a:ea typeface="+mn-ea"/>
                <a:cs typeface="+mn-cs"/>
              </a:rPr>
              <a:t>。</a:t>
            </a:r>
          </a:p>
          <a:p>
            <a:r>
              <a:rPr lang="en-US" altLang="zh-TW" sz="800" kern="1200">
                <a:solidFill>
                  <a:schemeClr val="tx1"/>
                </a:solidFill>
                <a:effectLst/>
                <a:latin typeface="+mn-lt"/>
                <a:ea typeface="+mn-ea"/>
                <a:cs typeface="+mn-cs"/>
              </a:rPr>
              <a:t> </a:t>
            </a:r>
            <a:endParaRPr lang="zh-TW" altLang="zh-TW" sz="800" kern="1200">
              <a:solidFill>
                <a:schemeClr val="tx1"/>
              </a:solidFill>
              <a:effectLst/>
              <a:latin typeface="+mn-lt"/>
              <a:ea typeface="+mn-ea"/>
              <a:cs typeface="+mn-cs"/>
            </a:endParaRPr>
          </a:p>
          <a:p>
            <a:r>
              <a:rPr lang="en-US" altLang="zh-TW" sz="800" kern="1200">
                <a:solidFill>
                  <a:schemeClr val="tx1"/>
                </a:solidFill>
                <a:effectLst/>
                <a:latin typeface="+mn-lt"/>
                <a:ea typeface="+mn-ea"/>
                <a:cs typeface="+mn-cs"/>
              </a:rPr>
              <a:t>Deloitte </a:t>
            </a:r>
            <a:r>
              <a:rPr lang="zh-TW" altLang="zh-TW" sz="800" kern="1200">
                <a:solidFill>
                  <a:schemeClr val="tx1"/>
                </a:solidFill>
                <a:effectLst/>
                <a:latin typeface="+mn-lt"/>
                <a:ea typeface="+mn-ea"/>
                <a:cs typeface="+mn-cs"/>
              </a:rPr>
              <a:t>亞太</a:t>
            </a:r>
            <a:r>
              <a:rPr lang="en-US" altLang="zh-TW" sz="800" kern="1200">
                <a:solidFill>
                  <a:schemeClr val="tx1"/>
                </a:solidFill>
                <a:effectLst/>
                <a:latin typeface="+mn-lt"/>
                <a:ea typeface="+mn-ea"/>
                <a:cs typeface="+mn-cs"/>
              </a:rPr>
              <a:t>(Deloitte AP)</a:t>
            </a:r>
            <a:r>
              <a:rPr lang="zh-TW" altLang="zh-TW" sz="800" kern="1200">
                <a:solidFill>
                  <a:schemeClr val="tx1"/>
                </a:solidFill>
                <a:effectLst/>
                <a:latin typeface="+mn-lt"/>
                <a:ea typeface="+mn-ea"/>
                <a:cs typeface="+mn-cs"/>
              </a:rPr>
              <a:t>是一家私人擔保有限公司，也是</a:t>
            </a:r>
            <a:r>
              <a:rPr lang="en-US" altLang="zh-TW" sz="800" kern="1200">
                <a:solidFill>
                  <a:schemeClr val="tx1"/>
                </a:solidFill>
                <a:effectLst/>
                <a:latin typeface="+mn-lt"/>
                <a:ea typeface="+mn-ea"/>
                <a:cs typeface="+mn-cs"/>
              </a:rPr>
              <a:t>DTTL</a:t>
            </a:r>
            <a:r>
              <a:rPr lang="zh-TW" altLang="zh-TW" sz="800" kern="1200">
                <a:solidFill>
                  <a:schemeClr val="tx1"/>
                </a:solidFill>
                <a:effectLst/>
                <a:latin typeface="+mn-lt"/>
                <a:ea typeface="+mn-ea"/>
                <a:cs typeface="+mn-cs"/>
              </a:rPr>
              <a:t>的一家會員所。</a:t>
            </a:r>
            <a:r>
              <a:rPr lang="en-US" altLang="zh-TW" sz="800" kern="1200">
                <a:solidFill>
                  <a:schemeClr val="tx1"/>
                </a:solidFill>
                <a:effectLst/>
                <a:latin typeface="+mn-lt"/>
                <a:ea typeface="+mn-ea"/>
                <a:cs typeface="+mn-cs"/>
              </a:rPr>
              <a:t>Deloitte </a:t>
            </a:r>
            <a:r>
              <a:rPr lang="zh-TW" altLang="zh-TW" sz="800" kern="1200">
                <a:solidFill>
                  <a:schemeClr val="tx1"/>
                </a:solidFill>
                <a:effectLst/>
                <a:latin typeface="+mn-lt"/>
                <a:ea typeface="+mn-ea"/>
                <a:cs typeface="+mn-cs"/>
              </a:rPr>
              <a:t>亞太及其相關實體的成員，皆為具有獨立法律地位之個別法律實體，提供來自</a:t>
            </a:r>
            <a:r>
              <a:rPr lang="en-US" altLang="zh-TW" sz="800" kern="1200">
                <a:solidFill>
                  <a:schemeClr val="tx1"/>
                </a:solidFill>
                <a:effectLst/>
                <a:latin typeface="+mn-lt"/>
                <a:ea typeface="+mn-ea"/>
                <a:cs typeface="+mn-cs"/>
              </a:rPr>
              <a:t>100</a:t>
            </a:r>
            <a:r>
              <a:rPr lang="zh-TW" altLang="zh-TW" sz="800" kern="1200">
                <a:solidFill>
                  <a:schemeClr val="tx1"/>
                </a:solidFill>
                <a:effectLst/>
                <a:latin typeface="+mn-lt"/>
                <a:ea typeface="+mn-ea"/>
                <a:cs typeface="+mn-cs"/>
              </a:rPr>
              <a:t>多個城市的服務，包括：奧克蘭、曼谷、北京、河內、香港、雅加達、吉隆坡、馬尼拉、墨爾本、大阪、首爾、上海、新加坡、雪梨、台北和東京。</a:t>
            </a:r>
          </a:p>
          <a:p>
            <a:r>
              <a:rPr lang="en-US" altLang="zh-TW" sz="800" kern="1200">
                <a:solidFill>
                  <a:schemeClr val="tx1"/>
                </a:solidFill>
                <a:effectLst/>
                <a:latin typeface="+mn-lt"/>
                <a:ea typeface="+mn-ea"/>
                <a:cs typeface="+mn-cs"/>
              </a:rPr>
              <a:t> </a:t>
            </a:r>
            <a:endParaRPr lang="zh-TW" altLang="zh-TW" sz="800" kern="1200">
              <a:solidFill>
                <a:schemeClr val="tx1"/>
              </a:solidFill>
              <a:effectLst/>
              <a:latin typeface="+mn-lt"/>
              <a:ea typeface="+mn-ea"/>
              <a:cs typeface="+mn-cs"/>
            </a:endParaRPr>
          </a:p>
          <a:p>
            <a:r>
              <a:rPr lang="zh-TW" altLang="zh-TW" sz="800" kern="1200">
                <a:solidFill>
                  <a:schemeClr val="tx1"/>
                </a:solidFill>
                <a:effectLst/>
                <a:latin typeface="+mn-lt"/>
                <a:ea typeface="+mn-ea"/>
                <a:cs typeface="+mn-cs"/>
              </a:rPr>
              <a:t>本出版物係依一般性資訊編寫而成，僅供讀者參考之用。</a:t>
            </a:r>
            <a:r>
              <a:rPr lang="en-US" altLang="zh-TW" sz="800" kern="1200">
                <a:solidFill>
                  <a:schemeClr val="tx1"/>
                </a:solidFill>
                <a:effectLst/>
                <a:latin typeface="+mn-lt"/>
                <a:ea typeface="+mn-ea"/>
                <a:cs typeface="+mn-cs"/>
              </a:rPr>
              <a:t>Deloitte </a:t>
            </a:r>
            <a:r>
              <a:rPr lang="en-US" altLang="zh-TW" sz="800" kern="1200" err="1">
                <a:solidFill>
                  <a:schemeClr val="tx1"/>
                </a:solidFill>
                <a:effectLst/>
                <a:latin typeface="+mn-lt"/>
                <a:ea typeface="+mn-ea"/>
                <a:cs typeface="+mn-cs"/>
              </a:rPr>
              <a:t>Touche</a:t>
            </a:r>
            <a:r>
              <a:rPr lang="en-US" altLang="zh-TW" sz="800" kern="1200">
                <a:solidFill>
                  <a:schemeClr val="tx1"/>
                </a:solidFill>
                <a:effectLst/>
                <a:latin typeface="+mn-lt"/>
                <a:ea typeface="+mn-ea"/>
                <a:cs typeface="+mn-cs"/>
              </a:rPr>
              <a:t> Tohmatsu Limited</a:t>
            </a:r>
            <a:r>
              <a:rPr lang="zh-TW" altLang="zh-TW" sz="800" kern="1200">
                <a:solidFill>
                  <a:schemeClr val="tx1"/>
                </a:solidFill>
                <a:effectLst/>
                <a:latin typeface="+mn-lt"/>
                <a:ea typeface="+mn-ea"/>
                <a:cs typeface="+mn-cs"/>
              </a:rPr>
              <a:t>（簡稱</a:t>
            </a:r>
            <a:r>
              <a:rPr lang="en-US" altLang="zh-TW" sz="800" kern="1200">
                <a:solidFill>
                  <a:schemeClr val="tx1"/>
                </a:solidFill>
                <a:effectLst/>
                <a:latin typeface="+mn-lt"/>
                <a:ea typeface="+mn-ea"/>
                <a:cs typeface="+mn-cs"/>
              </a:rPr>
              <a:t>“DTTL”</a:t>
            </a:r>
            <a:r>
              <a:rPr lang="zh-TW" altLang="zh-TW" sz="800" kern="1200">
                <a:solidFill>
                  <a:schemeClr val="tx1"/>
                </a:solidFill>
                <a:effectLst/>
                <a:latin typeface="+mn-lt"/>
                <a:ea typeface="+mn-ea"/>
                <a:cs typeface="+mn-cs"/>
              </a:rPr>
              <a:t>）、其會員所或其相關實體的全球網路（統稱為</a:t>
            </a:r>
            <a:r>
              <a:rPr lang="en-US" altLang="zh-TW" sz="800" kern="1200">
                <a:solidFill>
                  <a:schemeClr val="tx1"/>
                </a:solidFill>
                <a:effectLst/>
                <a:latin typeface="+mn-lt"/>
                <a:ea typeface="+mn-ea"/>
                <a:cs typeface="+mn-cs"/>
              </a:rPr>
              <a:t>“Deloitte</a:t>
            </a:r>
            <a:r>
              <a:rPr lang="zh-TW" altLang="zh-TW" sz="800" kern="1200">
                <a:solidFill>
                  <a:schemeClr val="tx1"/>
                </a:solidFill>
                <a:effectLst/>
                <a:latin typeface="+mn-lt"/>
                <a:ea typeface="+mn-ea"/>
                <a:cs typeface="+mn-cs"/>
              </a:rPr>
              <a:t>組織</a:t>
            </a:r>
            <a:r>
              <a:rPr lang="en-US" altLang="zh-TW" sz="800" kern="1200">
                <a:solidFill>
                  <a:schemeClr val="tx1"/>
                </a:solidFill>
                <a:effectLst/>
                <a:latin typeface="+mn-lt"/>
                <a:ea typeface="+mn-ea"/>
                <a:cs typeface="+mn-cs"/>
              </a:rPr>
              <a:t>”</a:t>
            </a:r>
            <a:r>
              <a:rPr lang="zh-TW" altLang="zh-TW" sz="800" kern="1200">
                <a:solidFill>
                  <a:schemeClr val="tx1"/>
                </a:solidFill>
                <a:effectLst/>
                <a:latin typeface="+mn-lt"/>
                <a:ea typeface="+mn-ea"/>
                <a:cs typeface="+mn-cs"/>
              </a:rPr>
              <a:t>）均不透過本出版物提供專業建議或服務。 在做出任何決定或採取任何可能影響企業財務或企業本身的行動之前，請先諮詢合格的專業顧問。</a:t>
            </a:r>
          </a:p>
          <a:p>
            <a:r>
              <a:rPr lang="en-US" altLang="zh-TW" sz="800" kern="1200">
                <a:solidFill>
                  <a:schemeClr val="tx1"/>
                </a:solidFill>
                <a:effectLst/>
                <a:latin typeface="+mn-lt"/>
                <a:ea typeface="+mn-ea"/>
                <a:cs typeface="+mn-cs"/>
              </a:rPr>
              <a:t> </a:t>
            </a:r>
            <a:endParaRPr lang="zh-TW" altLang="zh-TW" sz="800" kern="1200">
              <a:solidFill>
                <a:schemeClr val="tx1"/>
              </a:solidFill>
              <a:effectLst/>
              <a:latin typeface="+mn-lt"/>
              <a:ea typeface="+mn-ea"/>
              <a:cs typeface="+mn-cs"/>
            </a:endParaRPr>
          </a:p>
          <a:p>
            <a:r>
              <a:rPr lang="zh-TW" altLang="zh-TW" sz="800" kern="1200">
                <a:solidFill>
                  <a:schemeClr val="tx1"/>
                </a:solidFill>
                <a:effectLst/>
                <a:latin typeface="+mn-lt"/>
                <a:ea typeface="+mn-ea"/>
                <a:cs typeface="+mn-cs"/>
              </a:rPr>
              <a:t>對於本出版物中資料之準確性或完整性，不作任何陳述、保證或承諾（明示或暗示），</a:t>
            </a:r>
            <a:r>
              <a:rPr lang="en-US" altLang="zh-TW" sz="800" kern="1200">
                <a:solidFill>
                  <a:schemeClr val="tx1"/>
                </a:solidFill>
                <a:effectLst/>
                <a:latin typeface="+mn-lt"/>
                <a:ea typeface="+mn-ea"/>
                <a:cs typeface="+mn-cs"/>
              </a:rPr>
              <a:t>DTTL</a:t>
            </a:r>
            <a:r>
              <a:rPr lang="zh-TW" altLang="zh-TW" sz="800" kern="1200">
                <a:solidFill>
                  <a:schemeClr val="tx1"/>
                </a:solidFill>
                <a:effectLst/>
                <a:latin typeface="+mn-lt"/>
                <a:ea typeface="+mn-ea"/>
                <a:cs typeface="+mn-cs"/>
              </a:rPr>
              <a:t>、其會員所、相關實體、僱員或代理人均不對與依賴本出版物的任何人直接或間接引起的任何損失或損害負責。</a:t>
            </a:r>
            <a:r>
              <a:rPr lang="en-US" altLang="zh-TW" sz="800" kern="1200">
                <a:solidFill>
                  <a:schemeClr val="tx1"/>
                </a:solidFill>
                <a:effectLst/>
                <a:latin typeface="+mn-lt"/>
                <a:ea typeface="+mn-ea"/>
                <a:cs typeface="+mn-cs"/>
              </a:rPr>
              <a:t> DTTL</a:t>
            </a:r>
            <a:r>
              <a:rPr lang="zh-TW" altLang="zh-TW" sz="800" kern="1200">
                <a:solidFill>
                  <a:schemeClr val="tx1"/>
                </a:solidFill>
                <a:effectLst/>
                <a:latin typeface="+mn-lt"/>
                <a:ea typeface="+mn-ea"/>
                <a:cs typeface="+mn-cs"/>
              </a:rPr>
              <a:t>及其每個成員公司及其相關實體在法律上是獨立的實體。</a:t>
            </a:r>
          </a:p>
          <a:p>
            <a:r>
              <a:rPr lang="en-US" altLang="zh-TW" sz="800" kern="1200">
                <a:solidFill>
                  <a:schemeClr val="tx1"/>
                </a:solidFill>
                <a:effectLst/>
                <a:latin typeface="+mn-lt"/>
                <a:ea typeface="+mn-ea"/>
                <a:cs typeface="+mn-cs"/>
              </a:rPr>
              <a:t> </a:t>
            </a:r>
            <a:endParaRPr lang="zh-TW" altLang="zh-TW" sz="800" kern="1200">
              <a:solidFill>
                <a:schemeClr val="tx1"/>
              </a:solidFill>
              <a:effectLst/>
              <a:latin typeface="+mn-lt"/>
              <a:ea typeface="+mn-ea"/>
              <a:cs typeface="+mn-cs"/>
            </a:endParaRPr>
          </a:p>
          <a:p>
            <a:r>
              <a:rPr lang="en-US" altLang="zh-TW" sz="800" kern="1200">
                <a:solidFill>
                  <a:schemeClr val="tx1"/>
                </a:solidFill>
                <a:effectLst/>
                <a:latin typeface="+mn-lt"/>
                <a:ea typeface="+mn-ea"/>
                <a:cs typeface="+mn-cs"/>
              </a:rPr>
              <a:t>© 2023 </a:t>
            </a:r>
            <a:r>
              <a:rPr lang="zh-TW" altLang="zh-TW" sz="800" kern="1200">
                <a:solidFill>
                  <a:schemeClr val="tx1"/>
                </a:solidFill>
                <a:effectLst/>
                <a:latin typeface="+mn-lt"/>
                <a:ea typeface="+mn-ea"/>
                <a:cs typeface="+mn-cs"/>
              </a:rPr>
              <a:t>勤業眾信版權所有 保留一切權利</a:t>
            </a:r>
          </a:p>
        </p:txBody>
      </p:sp>
    </p:spTree>
    <p:extLst>
      <p:ext uri="{BB962C8B-B14F-4D97-AF65-F5344CB8AC3E}">
        <p14:creationId xmlns:p14="http://schemas.microsoft.com/office/powerpoint/2010/main" val="537391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首頁_白底圖片">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6"/>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latin typeface="+mj-lt"/>
              </a:defRPr>
            </a:lvl1pPr>
            <a:lvl2pPr marL="0" indent="0" algn="l">
              <a:buNone/>
              <a:defRPr sz="1600" b="0"/>
            </a:lvl2pPr>
            <a:lvl3pPr marL="1219110" indent="0" algn="ctr">
              <a:buNone/>
              <a:defRPr sz="2400"/>
            </a:lvl3pPr>
            <a:lvl4pPr marL="1828664" indent="0" algn="ctr">
              <a:buNone/>
              <a:defRPr sz="2133"/>
            </a:lvl4pPr>
            <a:lvl5pPr marL="2438218" indent="0" algn="ctr">
              <a:buNone/>
              <a:defRPr sz="2133"/>
            </a:lvl5pPr>
            <a:lvl6pPr marL="3047772" indent="0" algn="ctr">
              <a:buNone/>
              <a:defRPr sz="2133"/>
            </a:lvl6pPr>
            <a:lvl7pPr marL="3657327" indent="0" algn="ctr">
              <a:buNone/>
              <a:defRPr sz="2133"/>
            </a:lvl7pPr>
            <a:lvl8pPr marL="4266880" indent="0" algn="ctr">
              <a:buNone/>
              <a:defRPr sz="2133"/>
            </a:lvl8pPr>
            <a:lvl9pPr marL="4876435" indent="0" algn="ctr">
              <a:buNone/>
              <a:defRPr sz="2133"/>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475325" y="6362705"/>
            <a:ext cx="5594349" cy="298451"/>
          </a:xfrm>
          <a:prstGeom prst="rect">
            <a:avLst/>
          </a:prstGeom>
        </p:spPr>
        <p:txBody>
          <a:bodyPr>
            <a:noAutofit/>
          </a:bodyPr>
          <a:lstStyle>
            <a:lvl1pPr>
              <a:spcAft>
                <a:spcPts val="0"/>
              </a:spcAft>
              <a:defRPr sz="1051">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TW" altLang="en-US" noProof="0"/>
              <a:t>編輯母片文字樣式</a:t>
            </a:r>
          </a:p>
        </p:txBody>
      </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zh-TW" altLang="en-US" noProof="0"/>
              <a:t>按一下圖示以新增圖片</a:t>
            </a:r>
            <a:endParaRPr lang="en-US" noProof="0"/>
          </a:p>
        </p:txBody>
      </p:sp>
      <p:grpSp>
        <p:nvGrpSpPr>
          <p:cNvPr id="2" name="群組 1"/>
          <p:cNvGrpSpPr/>
          <p:nvPr userDrawn="1"/>
        </p:nvGrpSpPr>
        <p:grpSpPr>
          <a:xfrm>
            <a:off x="475329" y="454400"/>
            <a:ext cx="1624863" cy="303614"/>
            <a:chOff x="475329" y="454400"/>
            <a:chExt cx="1624863" cy="303614"/>
          </a:xfrm>
        </p:grpSpPr>
        <p:sp>
          <p:nvSpPr>
            <p:cNvPr id="40" name="Freeform 36"/>
            <p:cNvSpPr>
              <a:spLocks/>
            </p:cNvSpPr>
            <p:nvPr/>
          </p:nvSpPr>
          <p:spPr bwMode="auto">
            <a:xfrm>
              <a:off x="2015130" y="671090"/>
              <a:ext cx="85062" cy="86924"/>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1" name="Freeform 38"/>
            <p:cNvSpPr>
              <a:spLocks noEditPoints="1"/>
            </p:cNvSpPr>
            <p:nvPr/>
          </p:nvSpPr>
          <p:spPr bwMode="auto">
            <a:xfrm>
              <a:off x="475329" y="455642"/>
              <a:ext cx="246492" cy="297405"/>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2" name="Rectangle 41"/>
            <p:cNvSpPr>
              <a:spLocks noChangeArrowheads="1"/>
            </p:cNvSpPr>
            <p:nvPr/>
          </p:nvSpPr>
          <p:spPr bwMode="auto">
            <a:xfrm>
              <a:off x="982594" y="454400"/>
              <a:ext cx="75127" cy="298647"/>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3" name="Freeform 42"/>
            <p:cNvSpPr>
              <a:spLocks noEditPoints="1"/>
            </p:cNvSpPr>
            <p:nvPr/>
          </p:nvSpPr>
          <p:spPr bwMode="auto">
            <a:xfrm>
              <a:off x="1086903" y="527044"/>
              <a:ext cx="216069" cy="23034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4" name="Rectangle 45"/>
            <p:cNvSpPr>
              <a:spLocks noChangeArrowheads="1"/>
            </p:cNvSpPr>
            <p:nvPr/>
          </p:nvSpPr>
          <p:spPr bwMode="auto">
            <a:xfrm>
              <a:off x="1332775" y="530769"/>
              <a:ext cx="75127" cy="222277"/>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5" name="Rectangle 46"/>
            <p:cNvSpPr>
              <a:spLocks noChangeArrowheads="1"/>
            </p:cNvSpPr>
            <p:nvPr/>
          </p:nvSpPr>
          <p:spPr bwMode="auto">
            <a:xfrm>
              <a:off x="1332775" y="454400"/>
              <a:ext cx="75127" cy="49671"/>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6" name="Freeform 47"/>
            <p:cNvSpPr>
              <a:spLocks/>
            </p:cNvSpPr>
            <p:nvPr/>
          </p:nvSpPr>
          <p:spPr bwMode="auto">
            <a:xfrm>
              <a:off x="1437705" y="461230"/>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7" name="Freeform 49"/>
            <p:cNvSpPr>
              <a:spLocks/>
            </p:cNvSpPr>
            <p:nvPr/>
          </p:nvSpPr>
          <p:spPr bwMode="auto">
            <a:xfrm>
              <a:off x="1610933" y="461230"/>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8" name="Freeform 51"/>
            <p:cNvSpPr>
              <a:spLocks noEditPoints="1"/>
            </p:cNvSpPr>
            <p:nvPr/>
          </p:nvSpPr>
          <p:spPr bwMode="auto">
            <a:xfrm>
              <a:off x="1786023" y="527044"/>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9" name="Freeform 54"/>
            <p:cNvSpPr>
              <a:spLocks noEditPoints="1"/>
            </p:cNvSpPr>
            <p:nvPr/>
          </p:nvSpPr>
          <p:spPr bwMode="auto">
            <a:xfrm>
              <a:off x="744173" y="527044"/>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55"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a:ln>
                  <a:noFill/>
                </a:ln>
                <a:solidFill>
                  <a:schemeClr val="bg1">
                    <a:lumMod val="65000"/>
                  </a:schemeClr>
                </a:solidFill>
              </a:rPr>
              <a:t>Grey markers</a:t>
            </a:r>
            <a:r>
              <a:rPr lang="en-US" sz="700">
                <a:ln>
                  <a:noFill/>
                </a:ln>
                <a:solidFill>
                  <a:schemeClr val="bg1">
                    <a:lumMod val="65000"/>
                  </a:schemeClr>
                </a:solidFill>
              </a:rPr>
              <a:t> indicate position of Deloitte Drawing Guides</a:t>
            </a:r>
            <a:endParaRPr lang="en-US" sz="700" baseline="0" noProof="0">
              <a:ln>
                <a:noFill/>
              </a:ln>
              <a:solidFill>
                <a:schemeClr val="bg1">
                  <a:lumMod val="65000"/>
                </a:schemeClr>
              </a:solidFill>
            </a:endParaRPr>
          </a:p>
        </p:txBody>
      </p:sp>
      <p:cxnSp>
        <p:nvCxnSpPr>
          <p:cNvPr id="56"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7"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8"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9"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0"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1"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2"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3"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grpSp>
        <p:nvGrpSpPr>
          <p:cNvPr id="50" name="群組 49"/>
          <p:cNvGrpSpPr/>
          <p:nvPr userDrawn="1"/>
        </p:nvGrpSpPr>
        <p:grpSpPr>
          <a:xfrm>
            <a:off x="10444934" y="451571"/>
            <a:ext cx="1277166" cy="298647"/>
            <a:chOff x="463716" y="867128"/>
            <a:chExt cx="1277166" cy="298647"/>
          </a:xfrm>
          <a:solidFill>
            <a:schemeClr val="tx1"/>
          </a:solidFill>
        </p:grpSpPr>
        <p:sp>
          <p:nvSpPr>
            <p:cNvPr id="51" name="Freeform 6"/>
            <p:cNvSpPr>
              <a:spLocks noEditPoints="1"/>
            </p:cNvSpPr>
            <p:nvPr/>
          </p:nvSpPr>
          <p:spPr bwMode="auto">
            <a:xfrm>
              <a:off x="463716" y="867128"/>
              <a:ext cx="287471" cy="296163"/>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2" name="Freeform 11"/>
            <p:cNvSpPr>
              <a:spLocks noEditPoints="1"/>
            </p:cNvSpPr>
            <p:nvPr/>
          </p:nvSpPr>
          <p:spPr bwMode="auto">
            <a:xfrm>
              <a:off x="790303" y="867128"/>
              <a:ext cx="297405" cy="298026"/>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3" name="Freeform 15"/>
            <p:cNvSpPr>
              <a:spLocks/>
            </p:cNvSpPr>
            <p:nvPr/>
          </p:nvSpPr>
          <p:spPr bwMode="auto">
            <a:xfrm>
              <a:off x="1119373" y="978267"/>
              <a:ext cx="283125" cy="187508"/>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4" name="Freeform 16"/>
            <p:cNvSpPr>
              <a:spLocks/>
            </p:cNvSpPr>
            <p:nvPr/>
          </p:nvSpPr>
          <p:spPr bwMode="auto">
            <a:xfrm>
              <a:off x="1286392" y="1022971"/>
              <a:ext cx="127903" cy="132249"/>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4" name="Freeform 18"/>
            <p:cNvSpPr>
              <a:spLocks noEditPoints="1"/>
            </p:cNvSpPr>
            <p:nvPr/>
          </p:nvSpPr>
          <p:spPr bwMode="auto">
            <a:xfrm>
              <a:off x="1134274" y="878925"/>
              <a:ext cx="263257" cy="93754"/>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5" name="Freeform 23"/>
            <p:cNvSpPr>
              <a:spLocks/>
            </p:cNvSpPr>
            <p:nvPr/>
          </p:nvSpPr>
          <p:spPr bwMode="auto">
            <a:xfrm>
              <a:off x="1547165" y="883271"/>
              <a:ext cx="177574" cy="26077"/>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6" name="Freeform 25"/>
            <p:cNvSpPr>
              <a:spLocks/>
            </p:cNvSpPr>
            <p:nvPr/>
          </p:nvSpPr>
          <p:spPr bwMode="auto">
            <a:xfrm>
              <a:off x="1534747" y="932321"/>
              <a:ext cx="206135" cy="29182"/>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7" name="Freeform 27"/>
            <p:cNvSpPr>
              <a:spLocks/>
            </p:cNvSpPr>
            <p:nvPr/>
          </p:nvSpPr>
          <p:spPr bwMode="auto">
            <a:xfrm>
              <a:off x="1444098" y="870232"/>
              <a:ext cx="91270" cy="294300"/>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8" name="Freeform 30"/>
            <p:cNvSpPr>
              <a:spLocks/>
            </p:cNvSpPr>
            <p:nvPr/>
          </p:nvSpPr>
          <p:spPr bwMode="auto">
            <a:xfrm>
              <a:off x="1544681" y="980751"/>
              <a:ext cx="182541" cy="26077"/>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9" name="Freeform 31"/>
            <p:cNvSpPr>
              <a:spLocks/>
            </p:cNvSpPr>
            <p:nvPr/>
          </p:nvSpPr>
          <p:spPr bwMode="auto">
            <a:xfrm>
              <a:off x="1544681" y="1025454"/>
              <a:ext cx="182541" cy="26698"/>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70" name="Freeform 33"/>
            <p:cNvSpPr>
              <a:spLocks noEditPoints="1"/>
            </p:cNvSpPr>
            <p:nvPr/>
          </p:nvSpPr>
          <p:spPr bwMode="auto">
            <a:xfrm>
              <a:off x="1547165" y="1072021"/>
              <a:ext cx="177574" cy="88787"/>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pic>
        <p:nvPicPr>
          <p:cNvPr id="37" name="圖片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5353" y="5388912"/>
            <a:ext cx="2702832" cy="1324965"/>
          </a:xfrm>
          <a:prstGeom prst="rect">
            <a:avLst/>
          </a:prstGeom>
        </p:spPr>
      </p:pic>
      <p:pic>
        <p:nvPicPr>
          <p:cNvPr id="38" name="Picture 2" descr="入境檢疫系統（航機版）Quarantine System for Entry (Aircraft version) - 衛生福利部"/>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5484" y="994203"/>
            <a:ext cx="1586923" cy="539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915302"/>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內頁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94"/>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zh-TW" altLang="en-US" noProof="0"/>
              <a:t>按一下以編輯母片標題樣式</a:t>
            </a:r>
            <a:endParaRPr lang="en-US" noProof="0"/>
          </a:p>
        </p:txBody>
      </p:sp>
    </p:spTree>
    <p:extLst>
      <p:ext uri="{BB962C8B-B14F-4D97-AF65-F5344CB8AC3E}">
        <p14:creationId xmlns:p14="http://schemas.microsoft.com/office/powerpoint/2010/main" val="118025794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首頁_黑底圖片">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201" y="5845186"/>
            <a:ext cx="559201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latin typeface="+mj-lt"/>
              </a:defRPr>
            </a:lvl1pPr>
            <a:lvl2pPr marL="0" indent="0" algn="l">
              <a:buNone/>
              <a:defRPr sz="1600" b="0">
                <a:solidFill>
                  <a:schemeClr val="bg1"/>
                </a:solidFill>
              </a:defRPr>
            </a:lvl2pPr>
            <a:lvl3pPr marL="1219110" indent="0" algn="ctr">
              <a:buNone/>
              <a:defRPr sz="2400"/>
            </a:lvl3pPr>
            <a:lvl4pPr marL="1828664" indent="0" algn="ctr">
              <a:buNone/>
              <a:defRPr sz="2133"/>
            </a:lvl4pPr>
            <a:lvl5pPr marL="2438218" indent="0" algn="ctr">
              <a:buNone/>
              <a:defRPr sz="2133"/>
            </a:lvl5pPr>
            <a:lvl6pPr marL="3047772" indent="0" algn="ctr">
              <a:buNone/>
              <a:defRPr sz="2133"/>
            </a:lvl6pPr>
            <a:lvl7pPr marL="3657327" indent="0" algn="ctr">
              <a:buNone/>
              <a:defRPr sz="2133"/>
            </a:lvl7pPr>
            <a:lvl8pPr marL="4266880" indent="0" algn="ctr">
              <a:buNone/>
              <a:defRPr sz="2133"/>
            </a:lvl8pPr>
            <a:lvl9pPr marL="4876435" indent="0" algn="ctr">
              <a:buNone/>
              <a:defRPr sz="2133"/>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475200" y="6362705"/>
            <a:ext cx="5594349" cy="298451"/>
          </a:xfrm>
          <a:prstGeom prst="rect">
            <a:avLst/>
          </a:prstGeom>
        </p:spPr>
        <p:txBody>
          <a:bodyPr/>
          <a:lstStyle>
            <a:lvl1pPr>
              <a:spcAft>
                <a:spcPts val="0"/>
              </a:spcAft>
              <a:defRPr sz="105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TW" altLang="en-US" noProof="0"/>
              <a:t>編輯母片文字樣式</a:t>
            </a:r>
          </a:p>
        </p:txBody>
      </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zh-TW" altLang="en-US" noProof="0"/>
              <a:t>按一下圖示以新增圖片</a:t>
            </a:r>
            <a:endParaRPr lang="en-US" noProof="0"/>
          </a:p>
        </p:txBody>
      </p:sp>
      <p:grpSp>
        <p:nvGrpSpPr>
          <p:cNvPr id="2" name="群組 1"/>
          <p:cNvGrpSpPr/>
          <p:nvPr userDrawn="1"/>
        </p:nvGrpSpPr>
        <p:grpSpPr>
          <a:xfrm>
            <a:off x="10444934" y="451571"/>
            <a:ext cx="1277166" cy="298647"/>
            <a:chOff x="463716" y="867128"/>
            <a:chExt cx="1277166" cy="298647"/>
          </a:xfrm>
        </p:grpSpPr>
        <p:sp>
          <p:nvSpPr>
            <p:cNvPr id="17" name="Freeform 6"/>
            <p:cNvSpPr>
              <a:spLocks noEditPoints="1"/>
            </p:cNvSpPr>
            <p:nvPr/>
          </p:nvSpPr>
          <p:spPr bwMode="auto">
            <a:xfrm>
              <a:off x="463716" y="867128"/>
              <a:ext cx="287471" cy="296163"/>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8" name="Freeform 11"/>
            <p:cNvSpPr>
              <a:spLocks noEditPoints="1"/>
            </p:cNvSpPr>
            <p:nvPr/>
          </p:nvSpPr>
          <p:spPr bwMode="auto">
            <a:xfrm>
              <a:off x="790303" y="867128"/>
              <a:ext cx="297405" cy="298026"/>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9" name="Freeform 15"/>
            <p:cNvSpPr>
              <a:spLocks/>
            </p:cNvSpPr>
            <p:nvPr/>
          </p:nvSpPr>
          <p:spPr bwMode="auto">
            <a:xfrm>
              <a:off x="1119373" y="978267"/>
              <a:ext cx="283125" cy="187508"/>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0" name="Freeform 16"/>
            <p:cNvSpPr>
              <a:spLocks/>
            </p:cNvSpPr>
            <p:nvPr/>
          </p:nvSpPr>
          <p:spPr bwMode="auto">
            <a:xfrm>
              <a:off x="1286392" y="1022971"/>
              <a:ext cx="127903" cy="132249"/>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1" name="Freeform 18"/>
            <p:cNvSpPr>
              <a:spLocks noEditPoints="1"/>
            </p:cNvSpPr>
            <p:nvPr/>
          </p:nvSpPr>
          <p:spPr bwMode="auto">
            <a:xfrm>
              <a:off x="1134274" y="878925"/>
              <a:ext cx="263257" cy="93754"/>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4" name="Freeform 23"/>
            <p:cNvSpPr>
              <a:spLocks/>
            </p:cNvSpPr>
            <p:nvPr/>
          </p:nvSpPr>
          <p:spPr bwMode="auto">
            <a:xfrm>
              <a:off x="1547165" y="883271"/>
              <a:ext cx="177574" cy="26077"/>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5" name="Freeform 25"/>
            <p:cNvSpPr>
              <a:spLocks/>
            </p:cNvSpPr>
            <p:nvPr/>
          </p:nvSpPr>
          <p:spPr bwMode="auto">
            <a:xfrm>
              <a:off x="1534747" y="932321"/>
              <a:ext cx="206135" cy="29182"/>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6" name="Freeform 27"/>
            <p:cNvSpPr>
              <a:spLocks/>
            </p:cNvSpPr>
            <p:nvPr/>
          </p:nvSpPr>
          <p:spPr bwMode="auto">
            <a:xfrm>
              <a:off x="1444098" y="870232"/>
              <a:ext cx="91270" cy="294300"/>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7" name="Freeform 30"/>
            <p:cNvSpPr>
              <a:spLocks/>
            </p:cNvSpPr>
            <p:nvPr/>
          </p:nvSpPr>
          <p:spPr bwMode="auto">
            <a:xfrm>
              <a:off x="1544681" y="980751"/>
              <a:ext cx="182541" cy="26077"/>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8" name="Freeform 31"/>
            <p:cNvSpPr>
              <a:spLocks/>
            </p:cNvSpPr>
            <p:nvPr/>
          </p:nvSpPr>
          <p:spPr bwMode="auto">
            <a:xfrm>
              <a:off x="1544681" y="1025454"/>
              <a:ext cx="182541" cy="26698"/>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9" name="Freeform 33"/>
            <p:cNvSpPr>
              <a:spLocks noEditPoints="1"/>
            </p:cNvSpPr>
            <p:nvPr/>
          </p:nvSpPr>
          <p:spPr bwMode="auto">
            <a:xfrm>
              <a:off x="1547165" y="1072021"/>
              <a:ext cx="177574" cy="88787"/>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grpSp>
        <p:nvGrpSpPr>
          <p:cNvPr id="4" name="群組 3"/>
          <p:cNvGrpSpPr/>
          <p:nvPr userDrawn="1"/>
        </p:nvGrpSpPr>
        <p:grpSpPr>
          <a:xfrm>
            <a:off x="462474" y="460447"/>
            <a:ext cx="1624863" cy="303614"/>
            <a:chOff x="462474" y="460447"/>
            <a:chExt cx="1624863" cy="303614"/>
          </a:xfrm>
        </p:grpSpPr>
        <p:sp>
          <p:nvSpPr>
            <p:cNvPr id="40" name="Freeform 36"/>
            <p:cNvSpPr>
              <a:spLocks/>
            </p:cNvSpPr>
            <p:nvPr/>
          </p:nvSpPr>
          <p:spPr bwMode="auto">
            <a:xfrm>
              <a:off x="2002275" y="677137"/>
              <a:ext cx="85062" cy="86924"/>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1" name="Freeform 38"/>
            <p:cNvSpPr>
              <a:spLocks noEditPoints="1"/>
            </p:cNvSpPr>
            <p:nvPr/>
          </p:nvSpPr>
          <p:spPr bwMode="auto">
            <a:xfrm>
              <a:off x="462474" y="461689"/>
              <a:ext cx="246492" cy="297405"/>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2" name="Rectangle 41"/>
            <p:cNvSpPr>
              <a:spLocks noChangeArrowheads="1"/>
            </p:cNvSpPr>
            <p:nvPr/>
          </p:nvSpPr>
          <p:spPr bwMode="auto">
            <a:xfrm>
              <a:off x="969739" y="460447"/>
              <a:ext cx="75127" cy="298647"/>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3" name="Freeform 42"/>
            <p:cNvSpPr>
              <a:spLocks noEditPoints="1"/>
            </p:cNvSpPr>
            <p:nvPr/>
          </p:nvSpPr>
          <p:spPr bwMode="auto">
            <a:xfrm>
              <a:off x="1074048" y="533091"/>
              <a:ext cx="216069" cy="23034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4" name="Rectangle 45"/>
            <p:cNvSpPr>
              <a:spLocks noChangeArrowheads="1"/>
            </p:cNvSpPr>
            <p:nvPr/>
          </p:nvSpPr>
          <p:spPr bwMode="auto">
            <a:xfrm>
              <a:off x="1319920" y="536816"/>
              <a:ext cx="75127" cy="222277"/>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5" name="Rectangle 46"/>
            <p:cNvSpPr>
              <a:spLocks noChangeArrowheads="1"/>
            </p:cNvSpPr>
            <p:nvPr/>
          </p:nvSpPr>
          <p:spPr bwMode="auto">
            <a:xfrm>
              <a:off x="1319920" y="460447"/>
              <a:ext cx="75127" cy="4967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6" name="Freeform 47"/>
            <p:cNvSpPr>
              <a:spLocks/>
            </p:cNvSpPr>
            <p:nvPr/>
          </p:nvSpPr>
          <p:spPr bwMode="auto">
            <a:xfrm>
              <a:off x="1424850" y="467277"/>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7" name="Freeform 49"/>
            <p:cNvSpPr>
              <a:spLocks/>
            </p:cNvSpPr>
            <p:nvPr/>
          </p:nvSpPr>
          <p:spPr bwMode="auto">
            <a:xfrm>
              <a:off x="1598078" y="467277"/>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8" name="Freeform 51"/>
            <p:cNvSpPr>
              <a:spLocks noEditPoints="1"/>
            </p:cNvSpPr>
            <p:nvPr/>
          </p:nvSpPr>
          <p:spPr bwMode="auto">
            <a:xfrm>
              <a:off x="1773168" y="533091"/>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9" name="Freeform 54"/>
            <p:cNvSpPr>
              <a:spLocks noEditPoints="1"/>
            </p:cNvSpPr>
            <p:nvPr/>
          </p:nvSpPr>
          <p:spPr bwMode="auto">
            <a:xfrm>
              <a:off x="731318" y="533091"/>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cxnSp>
        <p:nvCxnSpPr>
          <p:cNvPr id="32" name="直線接點 31"/>
          <p:cNvCxnSpPr/>
          <p:nvPr userDrawn="1"/>
        </p:nvCxnSpPr>
        <p:spPr>
          <a:xfrm>
            <a:off x="24926928" y="6299200"/>
            <a:ext cx="542925" cy="0"/>
          </a:xfrm>
          <a:prstGeom prst="line">
            <a:avLst/>
          </a:prstGeom>
          <a:ln/>
        </p:spPr>
        <p:style>
          <a:lnRef idx="1">
            <a:schemeClr val="dk1"/>
          </a:lnRef>
          <a:fillRef idx="0">
            <a:schemeClr val="dk1"/>
          </a:fillRef>
          <a:effectRef idx="0">
            <a:schemeClr val="dk1"/>
          </a:effectRef>
          <a:fontRef idx="minor">
            <a:schemeClr val="tx1"/>
          </a:fontRef>
        </p:style>
      </p:cxnSp>
      <p:sp>
        <p:nvSpPr>
          <p:cNvPr id="68"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a:ln>
                  <a:noFill/>
                </a:ln>
                <a:solidFill>
                  <a:schemeClr val="bg1">
                    <a:lumMod val="65000"/>
                  </a:schemeClr>
                </a:solidFill>
              </a:rPr>
              <a:t>Grey markers</a:t>
            </a:r>
            <a:r>
              <a:rPr lang="en-US" sz="700">
                <a:ln>
                  <a:noFill/>
                </a:ln>
                <a:solidFill>
                  <a:schemeClr val="bg1">
                    <a:lumMod val="65000"/>
                  </a:schemeClr>
                </a:solidFill>
              </a:rPr>
              <a:t> indicate position of Deloitte Drawing Guides</a:t>
            </a:r>
            <a:endParaRPr lang="en-US" sz="700" baseline="0" noProof="0">
              <a:ln>
                <a:noFill/>
              </a:ln>
              <a:solidFill>
                <a:schemeClr val="bg1">
                  <a:lumMod val="65000"/>
                </a:schemeClr>
              </a:solidFill>
            </a:endParaRPr>
          </a:p>
        </p:txBody>
      </p:sp>
      <p:cxnSp>
        <p:nvCxnSpPr>
          <p:cNvPr id="69"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0"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1"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2"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3"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4"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5"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86"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pic>
        <p:nvPicPr>
          <p:cNvPr id="50" name="圖片 4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67850" y="5600699"/>
            <a:ext cx="2246396" cy="930997"/>
          </a:xfrm>
          <a:prstGeom prst="rect">
            <a:avLst/>
          </a:prstGeom>
        </p:spPr>
      </p:pic>
    </p:spTree>
    <p:extLst>
      <p:ext uri="{BB962C8B-B14F-4D97-AF65-F5344CB8AC3E}">
        <p14:creationId xmlns:p14="http://schemas.microsoft.com/office/powerpoint/2010/main" val="232407634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6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首頁_白底圖片">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6"/>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latin typeface="+mj-lt"/>
              </a:defRPr>
            </a:lvl1pPr>
            <a:lvl2pPr marL="0" indent="0" algn="l">
              <a:buNone/>
              <a:defRPr sz="1600" b="0"/>
            </a:lvl2pPr>
            <a:lvl3pPr marL="1219110" indent="0" algn="ctr">
              <a:buNone/>
              <a:defRPr sz="2400"/>
            </a:lvl3pPr>
            <a:lvl4pPr marL="1828664" indent="0" algn="ctr">
              <a:buNone/>
              <a:defRPr sz="2133"/>
            </a:lvl4pPr>
            <a:lvl5pPr marL="2438218" indent="0" algn="ctr">
              <a:buNone/>
              <a:defRPr sz="2133"/>
            </a:lvl5pPr>
            <a:lvl6pPr marL="3047772" indent="0" algn="ctr">
              <a:buNone/>
              <a:defRPr sz="2133"/>
            </a:lvl6pPr>
            <a:lvl7pPr marL="3657327" indent="0" algn="ctr">
              <a:buNone/>
              <a:defRPr sz="2133"/>
            </a:lvl7pPr>
            <a:lvl8pPr marL="4266880" indent="0" algn="ctr">
              <a:buNone/>
              <a:defRPr sz="2133"/>
            </a:lvl8pPr>
            <a:lvl9pPr marL="4876435" indent="0" algn="ctr">
              <a:buNone/>
              <a:defRPr sz="2133"/>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475325" y="6362705"/>
            <a:ext cx="5594349" cy="298451"/>
          </a:xfrm>
          <a:prstGeom prst="rect">
            <a:avLst/>
          </a:prstGeom>
        </p:spPr>
        <p:txBody>
          <a:bodyPr>
            <a:noAutofit/>
          </a:bodyPr>
          <a:lstStyle>
            <a:lvl1pPr>
              <a:spcAft>
                <a:spcPts val="0"/>
              </a:spcAft>
              <a:defRPr sz="1051">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TW" altLang="en-US" noProof="0"/>
              <a:t>編輯母片文字樣式</a:t>
            </a:r>
          </a:p>
        </p:txBody>
      </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zh-TW" altLang="en-US" noProof="0"/>
              <a:t>按一下圖示以新增圖片</a:t>
            </a:r>
            <a:endParaRPr lang="en-US" noProof="0"/>
          </a:p>
        </p:txBody>
      </p:sp>
      <p:grpSp>
        <p:nvGrpSpPr>
          <p:cNvPr id="2" name="群組 1"/>
          <p:cNvGrpSpPr/>
          <p:nvPr userDrawn="1"/>
        </p:nvGrpSpPr>
        <p:grpSpPr>
          <a:xfrm>
            <a:off x="475329" y="454400"/>
            <a:ext cx="1624863" cy="303614"/>
            <a:chOff x="475329" y="454400"/>
            <a:chExt cx="1624863" cy="303614"/>
          </a:xfrm>
        </p:grpSpPr>
        <p:sp>
          <p:nvSpPr>
            <p:cNvPr id="40" name="Freeform 36"/>
            <p:cNvSpPr>
              <a:spLocks/>
            </p:cNvSpPr>
            <p:nvPr/>
          </p:nvSpPr>
          <p:spPr bwMode="auto">
            <a:xfrm>
              <a:off x="2015130" y="671090"/>
              <a:ext cx="85062" cy="86924"/>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1" name="Freeform 38"/>
            <p:cNvSpPr>
              <a:spLocks noEditPoints="1"/>
            </p:cNvSpPr>
            <p:nvPr/>
          </p:nvSpPr>
          <p:spPr bwMode="auto">
            <a:xfrm>
              <a:off x="475329" y="455642"/>
              <a:ext cx="246492" cy="297405"/>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2" name="Rectangle 41"/>
            <p:cNvSpPr>
              <a:spLocks noChangeArrowheads="1"/>
            </p:cNvSpPr>
            <p:nvPr/>
          </p:nvSpPr>
          <p:spPr bwMode="auto">
            <a:xfrm>
              <a:off x="982594" y="454400"/>
              <a:ext cx="75127" cy="298647"/>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3" name="Freeform 42"/>
            <p:cNvSpPr>
              <a:spLocks noEditPoints="1"/>
            </p:cNvSpPr>
            <p:nvPr/>
          </p:nvSpPr>
          <p:spPr bwMode="auto">
            <a:xfrm>
              <a:off x="1086903" y="527044"/>
              <a:ext cx="216069" cy="23034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4" name="Rectangle 45"/>
            <p:cNvSpPr>
              <a:spLocks noChangeArrowheads="1"/>
            </p:cNvSpPr>
            <p:nvPr/>
          </p:nvSpPr>
          <p:spPr bwMode="auto">
            <a:xfrm>
              <a:off x="1332775" y="530769"/>
              <a:ext cx="75127" cy="222277"/>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5" name="Rectangle 46"/>
            <p:cNvSpPr>
              <a:spLocks noChangeArrowheads="1"/>
            </p:cNvSpPr>
            <p:nvPr/>
          </p:nvSpPr>
          <p:spPr bwMode="auto">
            <a:xfrm>
              <a:off x="1332775" y="454400"/>
              <a:ext cx="75127" cy="49671"/>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6" name="Freeform 47"/>
            <p:cNvSpPr>
              <a:spLocks/>
            </p:cNvSpPr>
            <p:nvPr/>
          </p:nvSpPr>
          <p:spPr bwMode="auto">
            <a:xfrm>
              <a:off x="1437705" y="461230"/>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7" name="Freeform 49"/>
            <p:cNvSpPr>
              <a:spLocks/>
            </p:cNvSpPr>
            <p:nvPr/>
          </p:nvSpPr>
          <p:spPr bwMode="auto">
            <a:xfrm>
              <a:off x="1610933" y="461230"/>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8" name="Freeform 51"/>
            <p:cNvSpPr>
              <a:spLocks noEditPoints="1"/>
            </p:cNvSpPr>
            <p:nvPr/>
          </p:nvSpPr>
          <p:spPr bwMode="auto">
            <a:xfrm>
              <a:off x="1786023" y="527044"/>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9" name="Freeform 54"/>
            <p:cNvSpPr>
              <a:spLocks noEditPoints="1"/>
            </p:cNvSpPr>
            <p:nvPr/>
          </p:nvSpPr>
          <p:spPr bwMode="auto">
            <a:xfrm>
              <a:off x="744173" y="527044"/>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55"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a:ln>
                  <a:noFill/>
                </a:ln>
                <a:solidFill>
                  <a:schemeClr val="bg1">
                    <a:lumMod val="65000"/>
                  </a:schemeClr>
                </a:solidFill>
              </a:rPr>
              <a:t>Grey markers</a:t>
            </a:r>
            <a:r>
              <a:rPr lang="en-US" sz="700">
                <a:ln>
                  <a:noFill/>
                </a:ln>
                <a:solidFill>
                  <a:schemeClr val="bg1">
                    <a:lumMod val="65000"/>
                  </a:schemeClr>
                </a:solidFill>
              </a:rPr>
              <a:t> indicate position of Deloitte Drawing Guides</a:t>
            </a:r>
            <a:endParaRPr lang="en-US" sz="700" baseline="0" noProof="0">
              <a:ln>
                <a:noFill/>
              </a:ln>
              <a:solidFill>
                <a:schemeClr val="bg1">
                  <a:lumMod val="65000"/>
                </a:schemeClr>
              </a:solidFill>
            </a:endParaRPr>
          </a:p>
        </p:txBody>
      </p:sp>
      <p:cxnSp>
        <p:nvCxnSpPr>
          <p:cNvPr id="56"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7"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8"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9"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0"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1"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2"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3"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grpSp>
        <p:nvGrpSpPr>
          <p:cNvPr id="50" name="群組 49"/>
          <p:cNvGrpSpPr/>
          <p:nvPr userDrawn="1"/>
        </p:nvGrpSpPr>
        <p:grpSpPr>
          <a:xfrm>
            <a:off x="10444934" y="451571"/>
            <a:ext cx="1277166" cy="298647"/>
            <a:chOff x="463716" y="867128"/>
            <a:chExt cx="1277166" cy="298647"/>
          </a:xfrm>
          <a:solidFill>
            <a:schemeClr val="tx1"/>
          </a:solidFill>
        </p:grpSpPr>
        <p:sp>
          <p:nvSpPr>
            <p:cNvPr id="51" name="Freeform 6"/>
            <p:cNvSpPr>
              <a:spLocks noEditPoints="1"/>
            </p:cNvSpPr>
            <p:nvPr/>
          </p:nvSpPr>
          <p:spPr bwMode="auto">
            <a:xfrm>
              <a:off x="463716" y="867128"/>
              <a:ext cx="287471" cy="296163"/>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2" name="Freeform 11"/>
            <p:cNvSpPr>
              <a:spLocks noEditPoints="1"/>
            </p:cNvSpPr>
            <p:nvPr/>
          </p:nvSpPr>
          <p:spPr bwMode="auto">
            <a:xfrm>
              <a:off x="790303" y="867128"/>
              <a:ext cx="297405" cy="298026"/>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3" name="Freeform 15"/>
            <p:cNvSpPr>
              <a:spLocks/>
            </p:cNvSpPr>
            <p:nvPr/>
          </p:nvSpPr>
          <p:spPr bwMode="auto">
            <a:xfrm>
              <a:off x="1119373" y="978267"/>
              <a:ext cx="283125" cy="187508"/>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4" name="Freeform 16"/>
            <p:cNvSpPr>
              <a:spLocks/>
            </p:cNvSpPr>
            <p:nvPr/>
          </p:nvSpPr>
          <p:spPr bwMode="auto">
            <a:xfrm>
              <a:off x="1286392" y="1022971"/>
              <a:ext cx="127903" cy="132249"/>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4" name="Freeform 18"/>
            <p:cNvSpPr>
              <a:spLocks noEditPoints="1"/>
            </p:cNvSpPr>
            <p:nvPr/>
          </p:nvSpPr>
          <p:spPr bwMode="auto">
            <a:xfrm>
              <a:off x="1134274" y="878925"/>
              <a:ext cx="263257" cy="93754"/>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5" name="Freeform 23"/>
            <p:cNvSpPr>
              <a:spLocks/>
            </p:cNvSpPr>
            <p:nvPr/>
          </p:nvSpPr>
          <p:spPr bwMode="auto">
            <a:xfrm>
              <a:off x="1547165" y="883271"/>
              <a:ext cx="177574" cy="26077"/>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6" name="Freeform 25"/>
            <p:cNvSpPr>
              <a:spLocks/>
            </p:cNvSpPr>
            <p:nvPr/>
          </p:nvSpPr>
          <p:spPr bwMode="auto">
            <a:xfrm>
              <a:off x="1534747" y="932321"/>
              <a:ext cx="206135" cy="29182"/>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7" name="Freeform 27"/>
            <p:cNvSpPr>
              <a:spLocks/>
            </p:cNvSpPr>
            <p:nvPr/>
          </p:nvSpPr>
          <p:spPr bwMode="auto">
            <a:xfrm>
              <a:off x="1444098" y="870232"/>
              <a:ext cx="91270" cy="294300"/>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8" name="Freeform 30"/>
            <p:cNvSpPr>
              <a:spLocks/>
            </p:cNvSpPr>
            <p:nvPr/>
          </p:nvSpPr>
          <p:spPr bwMode="auto">
            <a:xfrm>
              <a:off x="1544681" y="980751"/>
              <a:ext cx="182541" cy="26077"/>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9" name="Freeform 31"/>
            <p:cNvSpPr>
              <a:spLocks/>
            </p:cNvSpPr>
            <p:nvPr/>
          </p:nvSpPr>
          <p:spPr bwMode="auto">
            <a:xfrm>
              <a:off x="1544681" y="1025454"/>
              <a:ext cx="182541" cy="26698"/>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70" name="Freeform 33"/>
            <p:cNvSpPr>
              <a:spLocks noEditPoints="1"/>
            </p:cNvSpPr>
            <p:nvPr/>
          </p:nvSpPr>
          <p:spPr bwMode="auto">
            <a:xfrm>
              <a:off x="1547165" y="1072021"/>
              <a:ext cx="177574" cy="88787"/>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pic>
        <p:nvPicPr>
          <p:cNvPr id="37" name="圖片 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5353" y="5388912"/>
            <a:ext cx="2702832" cy="1324965"/>
          </a:xfrm>
          <a:prstGeom prst="rect">
            <a:avLst/>
          </a:prstGeom>
        </p:spPr>
      </p:pic>
    </p:spTree>
    <p:extLst>
      <p:ext uri="{BB962C8B-B14F-4D97-AF65-F5344CB8AC3E}">
        <p14:creationId xmlns:p14="http://schemas.microsoft.com/office/powerpoint/2010/main" val="597791110"/>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首頁_黑底文字">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49"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mj-ea"/>
                <a:cs typeface="Open Sans" panose="020B0606030504020204" pitchFamily="34" charset="0"/>
              </a:defRPr>
            </a:lvl1pPr>
          </a:lstStyle>
          <a:p>
            <a:r>
              <a:rPr lang="zh-TW" altLang="en-US" noProof="0"/>
              <a:t>按一下以編輯母片標題樣式</a:t>
            </a:r>
            <a:endParaRPr lang="en-US" noProof="0"/>
          </a:p>
        </p:txBody>
      </p:sp>
      <p:sp>
        <p:nvSpPr>
          <p:cNvPr id="3" name="Subtitle 2"/>
          <p:cNvSpPr>
            <a:spLocks noGrp="1"/>
          </p:cNvSpPr>
          <p:nvPr>
            <p:ph type="subTitle" idx="1"/>
          </p:nvPr>
        </p:nvSpPr>
        <p:spPr bwMode="gray">
          <a:xfrm>
            <a:off x="475201" y="5845186"/>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latin typeface="+mj-lt"/>
              </a:defRPr>
            </a:lvl1pPr>
            <a:lvl2pPr marL="609555" indent="0" algn="ctr">
              <a:buNone/>
              <a:defRPr sz="2667"/>
            </a:lvl2pPr>
            <a:lvl3pPr marL="1219110" indent="0" algn="ctr">
              <a:buNone/>
              <a:defRPr sz="2400"/>
            </a:lvl3pPr>
            <a:lvl4pPr marL="1828664" indent="0" algn="ctr">
              <a:buNone/>
              <a:defRPr sz="2133"/>
            </a:lvl4pPr>
            <a:lvl5pPr marL="2438218" indent="0" algn="ctr">
              <a:buNone/>
              <a:defRPr sz="2133"/>
            </a:lvl5pPr>
            <a:lvl6pPr marL="3047772" indent="0" algn="ctr">
              <a:buNone/>
              <a:defRPr sz="2133"/>
            </a:lvl6pPr>
            <a:lvl7pPr marL="3657327" indent="0" algn="ctr">
              <a:buNone/>
              <a:defRPr sz="2133"/>
            </a:lvl7pPr>
            <a:lvl8pPr marL="4266880" indent="0" algn="ctr">
              <a:buNone/>
              <a:defRPr sz="2133"/>
            </a:lvl8pPr>
            <a:lvl9pPr marL="4876435" indent="0" algn="ctr">
              <a:buNone/>
              <a:defRPr sz="2133"/>
            </a:lvl9pPr>
          </a:lstStyle>
          <a:p>
            <a:r>
              <a:rPr lang="zh-TW" altLang="en-US" noProof="0"/>
              <a:t>按一下以編輯母片副標題樣式</a:t>
            </a:r>
            <a:endParaRPr lang="en-US" noProof="0"/>
          </a:p>
        </p:txBody>
      </p:sp>
      <p:sp>
        <p:nvSpPr>
          <p:cNvPr id="5" name="Text Placeholder 4"/>
          <p:cNvSpPr>
            <a:spLocks noGrp="1"/>
          </p:cNvSpPr>
          <p:nvPr>
            <p:ph type="body" sz="quarter" idx="10"/>
          </p:nvPr>
        </p:nvSpPr>
        <p:spPr>
          <a:xfrm>
            <a:off x="475200" y="6362705"/>
            <a:ext cx="5594349" cy="298451"/>
          </a:xfrm>
          <a:prstGeom prst="rect">
            <a:avLst/>
          </a:prstGeom>
        </p:spPr>
        <p:txBody>
          <a:bodyPr/>
          <a:lstStyle>
            <a:lvl1pPr>
              <a:spcAft>
                <a:spcPts val="0"/>
              </a:spcAft>
              <a:defRPr sz="105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TW" altLang="en-US" noProof="0"/>
              <a:t>編輯母片文字樣式</a:t>
            </a:r>
          </a:p>
        </p:txBody>
      </p:sp>
      <p:grpSp>
        <p:nvGrpSpPr>
          <p:cNvPr id="4" name="群組 3"/>
          <p:cNvGrpSpPr/>
          <p:nvPr userDrawn="1"/>
        </p:nvGrpSpPr>
        <p:grpSpPr>
          <a:xfrm>
            <a:off x="462474" y="460447"/>
            <a:ext cx="1624863" cy="303614"/>
            <a:chOff x="462474" y="460447"/>
            <a:chExt cx="1624863" cy="303614"/>
          </a:xfrm>
        </p:grpSpPr>
        <p:sp>
          <p:nvSpPr>
            <p:cNvPr id="39" name="Freeform 36"/>
            <p:cNvSpPr>
              <a:spLocks/>
            </p:cNvSpPr>
            <p:nvPr/>
          </p:nvSpPr>
          <p:spPr bwMode="auto">
            <a:xfrm>
              <a:off x="2002275" y="677137"/>
              <a:ext cx="85062" cy="86924"/>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0" name="Freeform 38"/>
            <p:cNvSpPr>
              <a:spLocks noEditPoints="1"/>
            </p:cNvSpPr>
            <p:nvPr/>
          </p:nvSpPr>
          <p:spPr bwMode="auto">
            <a:xfrm>
              <a:off x="462474" y="461689"/>
              <a:ext cx="246492" cy="297405"/>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1" name="Rectangle 41"/>
            <p:cNvSpPr>
              <a:spLocks noChangeArrowheads="1"/>
            </p:cNvSpPr>
            <p:nvPr/>
          </p:nvSpPr>
          <p:spPr bwMode="auto">
            <a:xfrm>
              <a:off x="969739" y="460447"/>
              <a:ext cx="75127" cy="298647"/>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2" name="Freeform 42"/>
            <p:cNvSpPr>
              <a:spLocks noEditPoints="1"/>
            </p:cNvSpPr>
            <p:nvPr/>
          </p:nvSpPr>
          <p:spPr bwMode="auto">
            <a:xfrm>
              <a:off x="1074048" y="533091"/>
              <a:ext cx="216069" cy="23034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3" name="Rectangle 45"/>
            <p:cNvSpPr>
              <a:spLocks noChangeArrowheads="1"/>
            </p:cNvSpPr>
            <p:nvPr/>
          </p:nvSpPr>
          <p:spPr bwMode="auto">
            <a:xfrm>
              <a:off x="1319920" y="536816"/>
              <a:ext cx="75127" cy="222277"/>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4" name="Rectangle 46"/>
            <p:cNvSpPr>
              <a:spLocks noChangeArrowheads="1"/>
            </p:cNvSpPr>
            <p:nvPr/>
          </p:nvSpPr>
          <p:spPr bwMode="auto">
            <a:xfrm>
              <a:off x="1319920" y="460447"/>
              <a:ext cx="75127" cy="4967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5" name="Freeform 47"/>
            <p:cNvSpPr>
              <a:spLocks/>
            </p:cNvSpPr>
            <p:nvPr/>
          </p:nvSpPr>
          <p:spPr bwMode="auto">
            <a:xfrm>
              <a:off x="1424850" y="467277"/>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6" name="Freeform 49"/>
            <p:cNvSpPr>
              <a:spLocks/>
            </p:cNvSpPr>
            <p:nvPr/>
          </p:nvSpPr>
          <p:spPr bwMode="auto">
            <a:xfrm>
              <a:off x="1598078" y="467277"/>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7" name="Freeform 51"/>
            <p:cNvSpPr>
              <a:spLocks noEditPoints="1"/>
            </p:cNvSpPr>
            <p:nvPr/>
          </p:nvSpPr>
          <p:spPr bwMode="auto">
            <a:xfrm>
              <a:off x="1773168" y="533091"/>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8" name="Freeform 54"/>
            <p:cNvSpPr>
              <a:spLocks noEditPoints="1"/>
            </p:cNvSpPr>
            <p:nvPr/>
          </p:nvSpPr>
          <p:spPr bwMode="auto">
            <a:xfrm>
              <a:off x="731318" y="533091"/>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52"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a:ln>
                  <a:noFill/>
                </a:ln>
                <a:solidFill>
                  <a:schemeClr val="bg1">
                    <a:lumMod val="65000"/>
                  </a:schemeClr>
                </a:solidFill>
              </a:rPr>
              <a:t>Grey markers</a:t>
            </a:r>
            <a:r>
              <a:rPr lang="en-US" sz="700">
                <a:ln>
                  <a:noFill/>
                </a:ln>
                <a:solidFill>
                  <a:schemeClr val="bg1">
                    <a:lumMod val="65000"/>
                  </a:schemeClr>
                </a:solidFill>
              </a:rPr>
              <a:t> indicate position of Deloitte Drawing Guides</a:t>
            </a:r>
            <a:endParaRPr lang="en-US" sz="700" baseline="0" noProof="0">
              <a:ln>
                <a:noFill/>
              </a:ln>
              <a:solidFill>
                <a:schemeClr val="bg1">
                  <a:lumMod val="65000"/>
                </a:schemeClr>
              </a:solidFill>
            </a:endParaRPr>
          </a:p>
        </p:txBody>
      </p:sp>
      <p:cxnSp>
        <p:nvCxnSpPr>
          <p:cNvPr id="53"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4"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5"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6"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7"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8"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9"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0"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grpSp>
        <p:nvGrpSpPr>
          <p:cNvPr id="36" name="群組 35"/>
          <p:cNvGrpSpPr/>
          <p:nvPr userDrawn="1"/>
        </p:nvGrpSpPr>
        <p:grpSpPr>
          <a:xfrm>
            <a:off x="10444934" y="451571"/>
            <a:ext cx="1277166" cy="298647"/>
            <a:chOff x="463716" y="867128"/>
            <a:chExt cx="1277166" cy="298647"/>
          </a:xfrm>
        </p:grpSpPr>
        <p:sp>
          <p:nvSpPr>
            <p:cNvPr id="37" name="Freeform 6"/>
            <p:cNvSpPr>
              <a:spLocks noEditPoints="1"/>
            </p:cNvSpPr>
            <p:nvPr/>
          </p:nvSpPr>
          <p:spPr bwMode="auto">
            <a:xfrm>
              <a:off x="463716" y="867128"/>
              <a:ext cx="287471" cy="296163"/>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9" name="Freeform 11"/>
            <p:cNvSpPr>
              <a:spLocks noEditPoints="1"/>
            </p:cNvSpPr>
            <p:nvPr/>
          </p:nvSpPr>
          <p:spPr bwMode="auto">
            <a:xfrm>
              <a:off x="790303" y="867128"/>
              <a:ext cx="297405" cy="298026"/>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0" name="Freeform 15"/>
            <p:cNvSpPr>
              <a:spLocks/>
            </p:cNvSpPr>
            <p:nvPr/>
          </p:nvSpPr>
          <p:spPr bwMode="auto">
            <a:xfrm>
              <a:off x="1119373" y="978267"/>
              <a:ext cx="283125" cy="187508"/>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1" name="Freeform 16"/>
            <p:cNvSpPr>
              <a:spLocks/>
            </p:cNvSpPr>
            <p:nvPr/>
          </p:nvSpPr>
          <p:spPr bwMode="auto">
            <a:xfrm>
              <a:off x="1286392" y="1022971"/>
              <a:ext cx="127903" cy="132249"/>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1" name="Freeform 18"/>
            <p:cNvSpPr>
              <a:spLocks noEditPoints="1"/>
            </p:cNvSpPr>
            <p:nvPr/>
          </p:nvSpPr>
          <p:spPr bwMode="auto">
            <a:xfrm>
              <a:off x="1134274" y="878925"/>
              <a:ext cx="263257" cy="93754"/>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2" name="Freeform 23"/>
            <p:cNvSpPr>
              <a:spLocks/>
            </p:cNvSpPr>
            <p:nvPr/>
          </p:nvSpPr>
          <p:spPr bwMode="auto">
            <a:xfrm>
              <a:off x="1547165" y="883271"/>
              <a:ext cx="177574" cy="26077"/>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3" name="Freeform 25"/>
            <p:cNvSpPr>
              <a:spLocks/>
            </p:cNvSpPr>
            <p:nvPr/>
          </p:nvSpPr>
          <p:spPr bwMode="auto">
            <a:xfrm>
              <a:off x="1534747" y="932321"/>
              <a:ext cx="206135" cy="29182"/>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4" name="Freeform 27"/>
            <p:cNvSpPr>
              <a:spLocks/>
            </p:cNvSpPr>
            <p:nvPr/>
          </p:nvSpPr>
          <p:spPr bwMode="auto">
            <a:xfrm>
              <a:off x="1444098" y="870232"/>
              <a:ext cx="91270" cy="294300"/>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5" name="Freeform 30"/>
            <p:cNvSpPr>
              <a:spLocks/>
            </p:cNvSpPr>
            <p:nvPr/>
          </p:nvSpPr>
          <p:spPr bwMode="auto">
            <a:xfrm>
              <a:off x="1544681" y="980751"/>
              <a:ext cx="182541" cy="26077"/>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6" name="Freeform 31"/>
            <p:cNvSpPr>
              <a:spLocks/>
            </p:cNvSpPr>
            <p:nvPr/>
          </p:nvSpPr>
          <p:spPr bwMode="auto">
            <a:xfrm>
              <a:off x="1544681" y="1025454"/>
              <a:ext cx="182541" cy="26698"/>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7" name="Freeform 33"/>
            <p:cNvSpPr>
              <a:spLocks noEditPoints="1"/>
            </p:cNvSpPr>
            <p:nvPr/>
          </p:nvSpPr>
          <p:spPr bwMode="auto">
            <a:xfrm>
              <a:off x="1547165" y="1072021"/>
              <a:ext cx="177574" cy="88787"/>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pic>
        <p:nvPicPr>
          <p:cNvPr id="38" name="圖片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67850" y="5600699"/>
            <a:ext cx="2246396" cy="930997"/>
          </a:xfrm>
          <a:prstGeom prst="rect">
            <a:avLst/>
          </a:prstGeom>
        </p:spPr>
      </p:pic>
    </p:spTree>
    <p:extLst>
      <p:ext uri="{BB962C8B-B14F-4D97-AF65-F5344CB8AC3E}">
        <p14:creationId xmlns:p14="http://schemas.microsoft.com/office/powerpoint/2010/main" val="8863071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首頁_白底文字">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mj-ea"/>
                <a:cs typeface="Open Sans" panose="020B0606030504020204" pitchFamily="34" charset="0"/>
              </a:defRPr>
            </a:lvl1pPr>
          </a:lstStyle>
          <a:p>
            <a:r>
              <a:rPr lang="zh-TW" altLang="en-US" noProof="0"/>
              <a:t>按一下以編輯母片標題樣式</a:t>
            </a:r>
            <a:endParaRPr lang="en-US" noProof="0"/>
          </a:p>
        </p:txBody>
      </p:sp>
      <p:sp>
        <p:nvSpPr>
          <p:cNvPr id="3" name="Subtitle 2"/>
          <p:cNvSpPr>
            <a:spLocks noGrp="1"/>
          </p:cNvSpPr>
          <p:nvPr>
            <p:ph type="subTitle" idx="1"/>
          </p:nvPr>
        </p:nvSpPr>
        <p:spPr bwMode="gray">
          <a:xfrm>
            <a:off x="475327" y="5845186"/>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latin typeface="+mj-lt"/>
              </a:defRPr>
            </a:lvl1pPr>
            <a:lvl2pPr marL="609555" indent="0" algn="ctr">
              <a:buNone/>
              <a:defRPr sz="2667"/>
            </a:lvl2pPr>
            <a:lvl3pPr marL="1219110" indent="0" algn="ctr">
              <a:buNone/>
              <a:defRPr sz="2400"/>
            </a:lvl3pPr>
            <a:lvl4pPr marL="1828664" indent="0" algn="ctr">
              <a:buNone/>
              <a:defRPr sz="2133"/>
            </a:lvl4pPr>
            <a:lvl5pPr marL="2438218" indent="0" algn="ctr">
              <a:buNone/>
              <a:defRPr sz="2133"/>
            </a:lvl5pPr>
            <a:lvl6pPr marL="3047772" indent="0" algn="ctr">
              <a:buNone/>
              <a:defRPr sz="2133"/>
            </a:lvl6pPr>
            <a:lvl7pPr marL="3657327" indent="0" algn="ctr">
              <a:buNone/>
              <a:defRPr sz="2133"/>
            </a:lvl7pPr>
            <a:lvl8pPr marL="4266880" indent="0" algn="ctr">
              <a:buNone/>
              <a:defRPr sz="2133"/>
            </a:lvl8pPr>
            <a:lvl9pPr marL="4876435" indent="0" algn="ctr">
              <a:buNone/>
              <a:defRPr sz="2133"/>
            </a:lvl9pPr>
          </a:lstStyle>
          <a:p>
            <a:r>
              <a:rPr lang="zh-TW" altLang="en-US" noProof="0"/>
              <a:t>按一下以編輯母片副標題樣式</a:t>
            </a:r>
            <a:endParaRPr lang="en-US" noProof="0"/>
          </a:p>
        </p:txBody>
      </p:sp>
      <p:sp>
        <p:nvSpPr>
          <p:cNvPr id="5" name="Text Placeholder 4"/>
          <p:cNvSpPr>
            <a:spLocks noGrp="1"/>
          </p:cNvSpPr>
          <p:nvPr>
            <p:ph type="body" sz="quarter" idx="10"/>
          </p:nvPr>
        </p:nvSpPr>
        <p:spPr>
          <a:xfrm>
            <a:off x="475325" y="6362705"/>
            <a:ext cx="5594349" cy="298451"/>
          </a:xfrm>
          <a:prstGeom prst="rect">
            <a:avLst/>
          </a:prstGeom>
        </p:spPr>
        <p:txBody>
          <a:bodyPr>
            <a:noAutofit/>
          </a:bodyPr>
          <a:lstStyle>
            <a:lvl1pPr>
              <a:spcAft>
                <a:spcPts val="0"/>
              </a:spcAft>
              <a:defRPr sz="1051">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TW" altLang="en-US" noProof="0"/>
              <a:t>編輯母片文字樣式</a:t>
            </a:r>
          </a:p>
        </p:txBody>
      </p:sp>
      <p:grpSp>
        <p:nvGrpSpPr>
          <p:cNvPr id="4" name="群組 3"/>
          <p:cNvGrpSpPr/>
          <p:nvPr userDrawn="1"/>
        </p:nvGrpSpPr>
        <p:grpSpPr>
          <a:xfrm>
            <a:off x="475329" y="454400"/>
            <a:ext cx="1624863" cy="303614"/>
            <a:chOff x="475329" y="454400"/>
            <a:chExt cx="1624863" cy="303614"/>
          </a:xfrm>
        </p:grpSpPr>
        <p:sp>
          <p:nvSpPr>
            <p:cNvPr id="39" name="Freeform 36"/>
            <p:cNvSpPr>
              <a:spLocks/>
            </p:cNvSpPr>
            <p:nvPr/>
          </p:nvSpPr>
          <p:spPr bwMode="auto">
            <a:xfrm>
              <a:off x="2015130" y="671090"/>
              <a:ext cx="85062" cy="86924"/>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0" name="Freeform 38"/>
            <p:cNvSpPr>
              <a:spLocks noEditPoints="1"/>
            </p:cNvSpPr>
            <p:nvPr/>
          </p:nvSpPr>
          <p:spPr bwMode="auto">
            <a:xfrm>
              <a:off x="475329" y="455642"/>
              <a:ext cx="246492" cy="297405"/>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1" name="Rectangle 41"/>
            <p:cNvSpPr>
              <a:spLocks noChangeArrowheads="1"/>
            </p:cNvSpPr>
            <p:nvPr/>
          </p:nvSpPr>
          <p:spPr bwMode="auto">
            <a:xfrm>
              <a:off x="982594" y="454400"/>
              <a:ext cx="75127" cy="298647"/>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2" name="Freeform 42"/>
            <p:cNvSpPr>
              <a:spLocks noEditPoints="1"/>
            </p:cNvSpPr>
            <p:nvPr/>
          </p:nvSpPr>
          <p:spPr bwMode="auto">
            <a:xfrm>
              <a:off x="1086903" y="527044"/>
              <a:ext cx="216069" cy="23034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3" name="Rectangle 45"/>
            <p:cNvSpPr>
              <a:spLocks noChangeArrowheads="1"/>
            </p:cNvSpPr>
            <p:nvPr/>
          </p:nvSpPr>
          <p:spPr bwMode="auto">
            <a:xfrm>
              <a:off x="1332775" y="530769"/>
              <a:ext cx="75127" cy="222277"/>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4" name="Rectangle 46"/>
            <p:cNvSpPr>
              <a:spLocks noChangeArrowheads="1"/>
            </p:cNvSpPr>
            <p:nvPr/>
          </p:nvSpPr>
          <p:spPr bwMode="auto">
            <a:xfrm>
              <a:off x="1332775" y="454400"/>
              <a:ext cx="75127" cy="49671"/>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5" name="Freeform 47"/>
            <p:cNvSpPr>
              <a:spLocks/>
            </p:cNvSpPr>
            <p:nvPr/>
          </p:nvSpPr>
          <p:spPr bwMode="auto">
            <a:xfrm>
              <a:off x="1437705" y="461230"/>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6" name="Freeform 49"/>
            <p:cNvSpPr>
              <a:spLocks/>
            </p:cNvSpPr>
            <p:nvPr/>
          </p:nvSpPr>
          <p:spPr bwMode="auto">
            <a:xfrm>
              <a:off x="1610933" y="461230"/>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7" name="Freeform 51"/>
            <p:cNvSpPr>
              <a:spLocks noEditPoints="1"/>
            </p:cNvSpPr>
            <p:nvPr/>
          </p:nvSpPr>
          <p:spPr bwMode="auto">
            <a:xfrm>
              <a:off x="1786023" y="527044"/>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8" name="Freeform 54"/>
            <p:cNvSpPr>
              <a:spLocks noEditPoints="1"/>
            </p:cNvSpPr>
            <p:nvPr/>
          </p:nvSpPr>
          <p:spPr bwMode="auto">
            <a:xfrm>
              <a:off x="744173" y="527044"/>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49"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a:ln>
                  <a:noFill/>
                </a:ln>
                <a:solidFill>
                  <a:schemeClr val="bg1">
                    <a:lumMod val="65000"/>
                  </a:schemeClr>
                </a:solidFill>
              </a:rPr>
              <a:t>Grey markers</a:t>
            </a:r>
            <a:r>
              <a:rPr lang="en-US" sz="700">
                <a:ln>
                  <a:noFill/>
                </a:ln>
                <a:solidFill>
                  <a:schemeClr val="bg1">
                    <a:lumMod val="65000"/>
                  </a:schemeClr>
                </a:solidFill>
              </a:rPr>
              <a:t> indicate position of Deloitte Drawing Guides</a:t>
            </a:r>
            <a:endParaRPr lang="en-US" sz="700" baseline="0" noProof="0">
              <a:ln>
                <a:noFill/>
              </a:ln>
              <a:solidFill>
                <a:schemeClr val="bg1">
                  <a:lumMod val="65000"/>
                </a:schemeClr>
              </a:solidFill>
            </a:endParaRPr>
          </a:p>
        </p:txBody>
      </p:sp>
      <p:cxnSp>
        <p:nvCxnSpPr>
          <p:cNvPr id="50"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1"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2"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3"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4"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5"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6"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7"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grpSp>
        <p:nvGrpSpPr>
          <p:cNvPr id="36" name="群組 35"/>
          <p:cNvGrpSpPr/>
          <p:nvPr userDrawn="1"/>
        </p:nvGrpSpPr>
        <p:grpSpPr>
          <a:xfrm>
            <a:off x="10444934" y="451571"/>
            <a:ext cx="1277166" cy="298647"/>
            <a:chOff x="463716" y="867128"/>
            <a:chExt cx="1277166" cy="298647"/>
          </a:xfrm>
          <a:solidFill>
            <a:schemeClr val="tx1"/>
          </a:solidFill>
        </p:grpSpPr>
        <p:sp>
          <p:nvSpPr>
            <p:cNvPr id="37" name="Freeform 6"/>
            <p:cNvSpPr>
              <a:spLocks noEditPoints="1"/>
            </p:cNvSpPr>
            <p:nvPr/>
          </p:nvSpPr>
          <p:spPr bwMode="auto">
            <a:xfrm>
              <a:off x="463716" y="867128"/>
              <a:ext cx="287471" cy="296163"/>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8" name="Freeform 11"/>
            <p:cNvSpPr>
              <a:spLocks noEditPoints="1"/>
            </p:cNvSpPr>
            <p:nvPr/>
          </p:nvSpPr>
          <p:spPr bwMode="auto">
            <a:xfrm>
              <a:off x="790303" y="867128"/>
              <a:ext cx="297405" cy="298026"/>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9" name="Freeform 15"/>
            <p:cNvSpPr>
              <a:spLocks/>
            </p:cNvSpPr>
            <p:nvPr/>
          </p:nvSpPr>
          <p:spPr bwMode="auto">
            <a:xfrm>
              <a:off x="1119373" y="978267"/>
              <a:ext cx="283125" cy="187508"/>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0" name="Freeform 16"/>
            <p:cNvSpPr>
              <a:spLocks/>
            </p:cNvSpPr>
            <p:nvPr/>
          </p:nvSpPr>
          <p:spPr bwMode="auto">
            <a:xfrm>
              <a:off x="1286392" y="1022971"/>
              <a:ext cx="127903" cy="132249"/>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1" name="Freeform 18"/>
            <p:cNvSpPr>
              <a:spLocks noEditPoints="1"/>
            </p:cNvSpPr>
            <p:nvPr/>
          </p:nvSpPr>
          <p:spPr bwMode="auto">
            <a:xfrm>
              <a:off x="1134274" y="878925"/>
              <a:ext cx="263257" cy="93754"/>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2" name="Freeform 23"/>
            <p:cNvSpPr>
              <a:spLocks/>
            </p:cNvSpPr>
            <p:nvPr/>
          </p:nvSpPr>
          <p:spPr bwMode="auto">
            <a:xfrm>
              <a:off x="1547165" y="883271"/>
              <a:ext cx="177574" cy="26077"/>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3" name="Freeform 25"/>
            <p:cNvSpPr>
              <a:spLocks/>
            </p:cNvSpPr>
            <p:nvPr/>
          </p:nvSpPr>
          <p:spPr bwMode="auto">
            <a:xfrm>
              <a:off x="1534747" y="932321"/>
              <a:ext cx="206135" cy="29182"/>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4" name="Freeform 27"/>
            <p:cNvSpPr>
              <a:spLocks/>
            </p:cNvSpPr>
            <p:nvPr/>
          </p:nvSpPr>
          <p:spPr bwMode="auto">
            <a:xfrm>
              <a:off x="1444098" y="870232"/>
              <a:ext cx="91270" cy="294300"/>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5" name="Freeform 30"/>
            <p:cNvSpPr>
              <a:spLocks/>
            </p:cNvSpPr>
            <p:nvPr/>
          </p:nvSpPr>
          <p:spPr bwMode="auto">
            <a:xfrm>
              <a:off x="1544681" y="980751"/>
              <a:ext cx="182541" cy="26077"/>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6" name="Freeform 31"/>
            <p:cNvSpPr>
              <a:spLocks/>
            </p:cNvSpPr>
            <p:nvPr/>
          </p:nvSpPr>
          <p:spPr bwMode="auto">
            <a:xfrm>
              <a:off x="1544681" y="1025454"/>
              <a:ext cx="182541" cy="26698"/>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7" name="Freeform 33"/>
            <p:cNvSpPr>
              <a:spLocks noEditPoints="1"/>
            </p:cNvSpPr>
            <p:nvPr/>
          </p:nvSpPr>
          <p:spPr bwMode="auto">
            <a:xfrm>
              <a:off x="1547165" y="1072021"/>
              <a:ext cx="177574" cy="88787"/>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pic>
        <p:nvPicPr>
          <p:cNvPr id="38" name="圖片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5353" y="5388912"/>
            <a:ext cx="2702832" cy="1324965"/>
          </a:xfrm>
          <a:prstGeom prst="rect">
            <a:avLst/>
          </a:prstGeom>
        </p:spPr>
      </p:pic>
    </p:spTree>
    <p:extLst>
      <p:ext uri="{BB962C8B-B14F-4D97-AF65-F5344CB8AC3E}">
        <p14:creationId xmlns:p14="http://schemas.microsoft.com/office/powerpoint/2010/main" val="3636001671"/>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765AEB1-2B9D-00F2-D171-950585743FF8}"/>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C4309052-B704-7FD8-8396-A80781587273}"/>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23CF498-50A2-2E83-26B9-5C24071710E7}"/>
              </a:ext>
            </a:extLst>
          </p:cNvPr>
          <p:cNvSpPr>
            <a:spLocks noGrp="1"/>
          </p:cNvSpPr>
          <p:nvPr>
            <p:ph type="dt" sz="half" idx="10"/>
          </p:nvPr>
        </p:nvSpPr>
        <p:spPr/>
        <p:txBody>
          <a:bodyPr/>
          <a:lstStyle/>
          <a:p>
            <a:fld id="{099018F8-CDA2-44CF-8C44-45B4ECCC85C2}" type="datetimeFigureOut">
              <a:rPr lang="zh-TW" altLang="en-US" smtClean="0"/>
              <a:t>2024/8/8</a:t>
            </a:fld>
            <a:endParaRPr lang="zh-TW" altLang="en-US"/>
          </a:p>
        </p:txBody>
      </p:sp>
      <p:sp>
        <p:nvSpPr>
          <p:cNvPr id="5" name="頁尾版面配置區 4">
            <a:extLst>
              <a:ext uri="{FF2B5EF4-FFF2-40B4-BE49-F238E27FC236}">
                <a16:creationId xmlns:a16="http://schemas.microsoft.com/office/drawing/2014/main" id="{E809FC79-1EA7-E6EB-5317-E586CD5ABBA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26C0FC7-4109-CD65-A4B5-9E592ED1772F}"/>
              </a:ext>
            </a:extLst>
          </p:cNvPr>
          <p:cNvSpPr>
            <a:spLocks noGrp="1"/>
          </p:cNvSpPr>
          <p:nvPr>
            <p:ph type="sldNum" sz="quarter" idx="12"/>
          </p:nvPr>
        </p:nvSpPr>
        <p:spPr/>
        <p:txBody>
          <a:bodyPr/>
          <a:lstStyle/>
          <a:p>
            <a:fld id="{0F4628BA-5481-49FF-9D16-44E3C6CD1190}" type="slidenum">
              <a:rPr lang="zh-TW" altLang="en-US" smtClean="0"/>
              <a:t>‹#›</a:t>
            </a:fld>
            <a:endParaRPr lang="zh-TW" altLang="en-US"/>
          </a:p>
        </p:txBody>
      </p:sp>
    </p:spTree>
    <p:extLst>
      <p:ext uri="{BB962C8B-B14F-4D97-AF65-F5344CB8AC3E}">
        <p14:creationId xmlns:p14="http://schemas.microsoft.com/office/powerpoint/2010/main" val="1272384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首頁_黑底圖片_CO-BRAND">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201" y="5845186"/>
            <a:ext cx="559201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latin typeface="+mj-lt"/>
              </a:defRPr>
            </a:lvl1pPr>
            <a:lvl2pPr marL="0" indent="0" algn="l">
              <a:buNone/>
              <a:defRPr sz="1600" b="0">
                <a:solidFill>
                  <a:schemeClr val="bg1"/>
                </a:solidFill>
              </a:defRPr>
            </a:lvl2pPr>
            <a:lvl3pPr marL="1219110" indent="0" algn="ctr">
              <a:buNone/>
              <a:defRPr sz="2400"/>
            </a:lvl3pPr>
            <a:lvl4pPr marL="1828664" indent="0" algn="ctr">
              <a:buNone/>
              <a:defRPr sz="2133"/>
            </a:lvl4pPr>
            <a:lvl5pPr marL="2438218" indent="0" algn="ctr">
              <a:buNone/>
              <a:defRPr sz="2133"/>
            </a:lvl5pPr>
            <a:lvl6pPr marL="3047772" indent="0" algn="ctr">
              <a:buNone/>
              <a:defRPr sz="2133"/>
            </a:lvl6pPr>
            <a:lvl7pPr marL="3657327" indent="0" algn="ctr">
              <a:buNone/>
              <a:defRPr sz="2133"/>
            </a:lvl7pPr>
            <a:lvl8pPr marL="4266880" indent="0" algn="ctr">
              <a:buNone/>
              <a:defRPr sz="2133"/>
            </a:lvl8pPr>
            <a:lvl9pPr marL="4876435" indent="0" algn="ctr">
              <a:buNone/>
              <a:defRPr sz="2133"/>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475200" y="6362705"/>
            <a:ext cx="5594349" cy="298451"/>
          </a:xfrm>
          <a:prstGeom prst="rect">
            <a:avLst/>
          </a:prstGeom>
        </p:spPr>
        <p:txBody>
          <a:bodyPr/>
          <a:lstStyle>
            <a:lvl1pPr>
              <a:spcAft>
                <a:spcPts val="0"/>
              </a:spcAft>
              <a:defRPr sz="105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TW" altLang="en-US" noProof="0"/>
              <a:t>編輯母片文字樣式</a:t>
            </a:r>
          </a:p>
        </p:txBody>
      </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zh-TW" altLang="en-US" noProof="0"/>
              <a:t>按一下圖示以新增圖片</a:t>
            </a:r>
            <a:endParaRPr lang="en-US" noProof="0"/>
          </a:p>
        </p:txBody>
      </p:sp>
      <p:grpSp>
        <p:nvGrpSpPr>
          <p:cNvPr id="16" name="群組 15"/>
          <p:cNvGrpSpPr/>
          <p:nvPr userDrawn="1"/>
        </p:nvGrpSpPr>
        <p:grpSpPr>
          <a:xfrm>
            <a:off x="462474" y="460447"/>
            <a:ext cx="1624863" cy="705328"/>
            <a:chOff x="4927725" y="1160266"/>
            <a:chExt cx="3981923" cy="1728492"/>
          </a:xfrm>
        </p:grpSpPr>
        <p:sp>
          <p:nvSpPr>
            <p:cNvPr id="17" name="Freeform 6"/>
            <p:cNvSpPr>
              <a:spLocks noEditPoints="1"/>
            </p:cNvSpPr>
            <p:nvPr/>
          </p:nvSpPr>
          <p:spPr bwMode="auto">
            <a:xfrm>
              <a:off x="4930768" y="2156888"/>
              <a:ext cx="704482" cy="725784"/>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8" name="Freeform 11"/>
            <p:cNvSpPr>
              <a:spLocks noEditPoints="1"/>
            </p:cNvSpPr>
            <p:nvPr/>
          </p:nvSpPr>
          <p:spPr bwMode="auto">
            <a:xfrm>
              <a:off x="5731109" y="2156888"/>
              <a:ext cx="728827" cy="730349"/>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9" name="Freeform 15"/>
            <p:cNvSpPr>
              <a:spLocks/>
            </p:cNvSpPr>
            <p:nvPr/>
          </p:nvSpPr>
          <p:spPr bwMode="auto">
            <a:xfrm>
              <a:off x="6537536" y="2429247"/>
              <a:ext cx="693831" cy="459511"/>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0" name="Freeform 16"/>
            <p:cNvSpPr>
              <a:spLocks/>
            </p:cNvSpPr>
            <p:nvPr/>
          </p:nvSpPr>
          <p:spPr bwMode="auto">
            <a:xfrm>
              <a:off x="6946835" y="2538799"/>
              <a:ext cx="313441" cy="324092"/>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1" name="Freeform 18"/>
            <p:cNvSpPr>
              <a:spLocks noEditPoints="1"/>
            </p:cNvSpPr>
            <p:nvPr/>
          </p:nvSpPr>
          <p:spPr bwMode="auto">
            <a:xfrm>
              <a:off x="6574053" y="2185797"/>
              <a:ext cx="645142" cy="229756"/>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4" name="Freeform 23"/>
            <p:cNvSpPr>
              <a:spLocks/>
            </p:cNvSpPr>
            <p:nvPr/>
          </p:nvSpPr>
          <p:spPr bwMode="auto">
            <a:xfrm>
              <a:off x="7585891" y="2196448"/>
              <a:ext cx="435166" cy="63906"/>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5" name="Freeform 25"/>
            <p:cNvSpPr>
              <a:spLocks/>
            </p:cNvSpPr>
            <p:nvPr/>
          </p:nvSpPr>
          <p:spPr bwMode="auto">
            <a:xfrm>
              <a:off x="7555459" y="2316651"/>
              <a:ext cx="505158" cy="71513"/>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6" name="Freeform 27"/>
            <p:cNvSpPr>
              <a:spLocks/>
            </p:cNvSpPr>
            <p:nvPr/>
          </p:nvSpPr>
          <p:spPr bwMode="auto">
            <a:xfrm>
              <a:off x="7333312" y="2164495"/>
              <a:ext cx="223669" cy="721219"/>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7" name="Freeform 30"/>
            <p:cNvSpPr>
              <a:spLocks/>
            </p:cNvSpPr>
            <p:nvPr/>
          </p:nvSpPr>
          <p:spPr bwMode="auto">
            <a:xfrm>
              <a:off x="7579804" y="2435333"/>
              <a:ext cx="447339" cy="63906"/>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8" name="Freeform 31"/>
            <p:cNvSpPr>
              <a:spLocks/>
            </p:cNvSpPr>
            <p:nvPr/>
          </p:nvSpPr>
          <p:spPr bwMode="auto">
            <a:xfrm>
              <a:off x="7579804" y="2544885"/>
              <a:ext cx="447339" cy="65427"/>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9" name="Freeform 33"/>
            <p:cNvSpPr>
              <a:spLocks noEditPoints="1"/>
            </p:cNvSpPr>
            <p:nvPr/>
          </p:nvSpPr>
          <p:spPr bwMode="auto">
            <a:xfrm>
              <a:off x="7585891" y="2659002"/>
              <a:ext cx="435166" cy="217583"/>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0" name="Freeform 36"/>
            <p:cNvSpPr>
              <a:spLocks/>
            </p:cNvSpPr>
            <p:nvPr/>
          </p:nvSpPr>
          <p:spPr bwMode="auto">
            <a:xfrm>
              <a:off x="8701194" y="1691290"/>
              <a:ext cx="208454" cy="213018"/>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1" name="Freeform 38"/>
            <p:cNvSpPr>
              <a:spLocks noEditPoints="1"/>
            </p:cNvSpPr>
            <p:nvPr/>
          </p:nvSpPr>
          <p:spPr bwMode="auto">
            <a:xfrm>
              <a:off x="4927725" y="1163309"/>
              <a:ext cx="604059" cy="728827"/>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2" name="Rectangle 41"/>
            <p:cNvSpPr>
              <a:spLocks noChangeArrowheads="1"/>
            </p:cNvSpPr>
            <p:nvPr/>
          </p:nvSpPr>
          <p:spPr bwMode="auto">
            <a:xfrm>
              <a:off x="6170840" y="1160266"/>
              <a:ext cx="184109" cy="73187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3" name="Freeform 42"/>
            <p:cNvSpPr>
              <a:spLocks noEditPoints="1"/>
            </p:cNvSpPr>
            <p:nvPr/>
          </p:nvSpPr>
          <p:spPr bwMode="auto">
            <a:xfrm>
              <a:off x="6426462" y="1338288"/>
              <a:ext cx="529503" cy="56449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4" name="Rectangle 45"/>
            <p:cNvSpPr>
              <a:spLocks noChangeArrowheads="1"/>
            </p:cNvSpPr>
            <p:nvPr/>
          </p:nvSpPr>
          <p:spPr bwMode="auto">
            <a:xfrm>
              <a:off x="7029000" y="1347418"/>
              <a:ext cx="184109" cy="54471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5" name="Rectangle 46"/>
            <p:cNvSpPr>
              <a:spLocks noChangeArrowheads="1"/>
            </p:cNvSpPr>
            <p:nvPr/>
          </p:nvSpPr>
          <p:spPr bwMode="auto">
            <a:xfrm>
              <a:off x="7029000" y="1160266"/>
              <a:ext cx="184109" cy="12172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6" name="Freeform 47"/>
            <p:cNvSpPr>
              <a:spLocks/>
            </p:cNvSpPr>
            <p:nvPr/>
          </p:nvSpPr>
          <p:spPr bwMode="auto">
            <a:xfrm>
              <a:off x="7286143" y="1177003"/>
              <a:ext cx="386476" cy="725784"/>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7" name="Freeform 49"/>
            <p:cNvSpPr>
              <a:spLocks/>
            </p:cNvSpPr>
            <p:nvPr/>
          </p:nvSpPr>
          <p:spPr bwMode="auto">
            <a:xfrm>
              <a:off x="7710659" y="1177003"/>
              <a:ext cx="386476" cy="725784"/>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8" name="Freeform 51"/>
            <p:cNvSpPr>
              <a:spLocks noEditPoints="1"/>
            </p:cNvSpPr>
            <p:nvPr/>
          </p:nvSpPr>
          <p:spPr bwMode="auto">
            <a:xfrm>
              <a:off x="8139739" y="1338288"/>
              <a:ext cx="512766" cy="56449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9" name="Freeform 54"/>
            <p:cNvSpPr>
              <a:spLocks noEditPoints="1"/>
            </p:cNvSpPr>
            <p:nvPr/>
          </p:nvSpPr>
          <p:spPr bwMode="auto">
            <a:xfrm>
              <a:off x="5586560" y="1338288"/>
              <a:ext cx="512766" cy="56449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cxnSp>
        <p:nvCxnSpPr>
          <p:cNvPr id="32" name="直線接點 31"/>
          <p:cNvCxnSpPr/>
          <p:nvPr userDrawn="1"/>
        </p:nvCxnSpPr>
        <p:spPr>
          <a:xfrm>
            <a:off x="24926928" y="6299200"/>
            <a:ext cx="542925" cy="0"/>
          </a:xfrm>
          <a:prstGeom prst="line">
            <a:avLst/>
          </a:prstGeom>
          <a:ln/>
        </p:spPr>
        <p:style>
          <a:lnRef idx="1">
            <a:schemeClr val="dk1"/>
          </a:lnRef>
          <a:fillRef idx="0">
            <a:schemeClr val="dk1"/>
          </a:fillRef>
          <a:effectRef idx="0">
            <a:schemeClr val="dk1"/>
          </a:effectRef>
          <a:fontRef idx="minor">
            <a:schemeClr val="tx1"/>
          </a:fontRef>
        </p:style>
      </p:cxnSp>
      <p:sp>
        <p:nvSpPr>
          <p:cNvPr id="68"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a:ln>
                  <a:noFill/>
                </a:ln>
                <a:solidFill>
                  <a:schemeClr val="bg1">
                    <a:lumMod val="65000"/>
                  </a:schemeClr>
                </a:solidFill>
              </a:rPr>
              <a:t>Grey markers</a:t>
            </a:r>
            <a:r>
              <a:rPr lang="en-US" sz="700">
                <a:ln>
                  <a:noFill/>
                </a:ln>
                <a:solidFill>
                  <a:schemeClr val="bg1">
                    <a:lumMod val="65000"/>
                  </a:schemeClr>
                </a:solidFill>
              </a:rPr>
              <a:t> indicate position of Deloitte Drawing Guides</a:t>
            </a:r>
            <a:endParaRPr lang="en-US" sz="700" baseline="0" noProof="0">
              <a:ln>
                <a:noFill/>
              </a:ln>
              <a:solidFill>
                <a:schemeClr val="bg1">
                  <a:lumMod val="65000"/>
                </a:schemeClr>
              </a:solidFill>
            </a:endParaRPr>
          </a:p>
        </p:txBody>
      </p:sp>
      <p:cxnSp>
        <p:nvCxnSpPr>
          <p:cNvPr id="69"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0"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1"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2"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3"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4"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5"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86"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
        <p:nvSpPr>
          <p:cNvPr id="50" name="Picture Placeholder 8"/>
          <p:cNvSpPr>
            <a:spLocks noGrp="1"/>
          </p:cNvSpPr>
          <p:nvPr>
            <p:ph type="pic" sz="quarter" idx="12" hasCustomPrompt="1"/>
          </p:nvPr>
        </p:nvSpPr>
        <p:spPr>
          <a:xfrm>
            <a:off x="10205025" y="468645"/>
            <a:ext cx="1517075" cy="492858"/>
          </a:xfrm>
          <a:prstGeom prst="rect">
            <a:avLst/>
          </a:prstGeom>
        </p:spPr>
        <p:txBody>
          <a:bodyPr/>
          <a:lstStyle>
            <a:lvl1pPr>
              <a:defRPr baseline="0">
                <a:solidFill>
                  <a:schemeClr val="bg1"/>
                </a:solidFill>
                <a:latin typeface="+mj-lt"/>
              </a:defRPr>
            </a:lvl1pPr>
          </a:lstStyle>
          <a:p>
            <a:r>
              <a:rPr lang="en-US" noProof="0"/>
              <a:t>Co-brand logo here</a:t>
            </a:r>
          </a:p>
          <a:p>
            <a:endParaRPr lang="en-US" noProof="0"/>
          </a:p>
        </p:txBody>
      </p:sp>
      <p:pic>
        <p:nvPicPr>
          <p:cNvPr id="51" name="圖片 5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67850" y="5600699"/>
            <a:ext cx="2246396" cy="930997"/>
          </a:xfrm>
          <a:prstGeom prst="rect">
            <a:avLst/>
          </a:prstGeom>
        </p:spPr>
      </p:pic>
    </p:spTree>
    <p:extLst>
      <p:ext uri="{BB962C8B-B14F-4D97-AF65-F5344CB8AC3E}">
        <p14:creationId xmlns:p14="http://schemas.microsoft.com/office/powerpoint/2010/main" val="427186745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6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首頁_白底圖片_COBRAND">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845186"/>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latin typeface="+mj-lt"/>
              </a:defRPr>
            </a:lvl1pPr>
            <a:lvl2pPr marL="0" indent="0" algn="l">
              <a:buNone/>
              <a:defRPr sz="1600" b="0"/>
            </a:lvl2pPr>
            <a:lvl3pPr marL="1219110" indent="0" algn="ctr">
              <a:buNone/>
              <a:defRPr sz="2400"/>
            </a:lvl3pPr>
            <a:lvl4pPr marL="1828664" indent="0" algn="ctr">
              <a:buNone/>
              <a:defRPr sz="2133"/>
            </a:lvl4pPr>
            <a:lvl5pPr marL="2438218" indent="0" algn="ctr">
              <a:buNone/>
              <a:defRPr sz="2133"/>
            </a:lvl5pPr>
            <a:lvl6pPr marL="3047772" indent="0" algn="ctr">
              <a:buNone/>
              <a:defRPr sz="2133"/>
            </a:lvl6pPr>
            <a:lvl7pPr marL="3657327" indent="0" algn="ctr">
              <a:buNone/>
              <a:defRPr sz="2133"/>
            </a:lvl7pPr>
            <a:lvl8pPr marL="4266880" indent="0" algn="ctr">
              <a:buNone/>
              <a:defRPr sz="2133"/>
            </a:lvl8pPr>
            <a:lvl9pPr marL="4876435" indent="0" algn="ctr">
              <a:buNone/>
              <a:defRPr sz="2133"/>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475325" y="6362705"/>
            <a:ext cx="5594349" cy="298451"/>
          </a:xfrm>
          <a:prstGeom prst="rect">
            <a:avLst/>
          </a:prstGeom>
        </p:spPr>
        <p:txBody>
          <a:bodyPr>
            <a:noAutofit/>
          </a:bodyPr>
          <a:lstStyle>
            <a:lvl1pPr>
              <a:spcAft>
                <a:spcPts val="0"/>
              </a:spcAft>
              <a:defRPr sz="1051">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TW" altLang="en-US" noProof="0"/>
              <a:t>編輯母片文字樣式</a:t>
            </a:r>
          </a:p>
        </p:txBody>
      </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zh-TW" altLang="en-US" noProof="0"/>
              <a:t>按一下圖示以新增圖片</a:t>
            </a:r>
            <a:endParaRPr lang="en-US" noProof="0"/>
          </a:p>
        </p:txBody>
      </p:sp>
      <p:grpSp>
        <p:nvGrpSpPr>
          <p:cNvPr id="16" name="群組 15"/>
          <p:cNvGrpSpPr/>
          <p:nvPr userDrawn="1"/>
        </p:nvGrpSpPr>
        <p:grpSpPr>
          <a:xfrm>
            <a:off x="475329" y="454400"/>
            <a:ext cx="1624863" cy="705328"/>
            <a:chOff x="4927725" y="1160266"/>
            <a:chExt cx="3981923" cy="1728492"/>
          </a:xfrm>
        </p:grpSpPr>
        <p:sp>
          <p:nvSpPr>
            <p:cNvPr id="17" name="Freeform 6"/>
            <p:cNvSpPr>
              <a:spLocks noEditPoints="1"/>
            </p:cNvSpPr>
            <p:nvPr/>
          </p:nvSpPr>
          <p:spPr bwMode="auto">
            <a:xfrm>
              <a:off x="4930768" y="2156888"/>
              <a:ext cx="704482" cy="725784"/>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8" name="Freeform 11"/>
            <p:cNvSpPr>
              <a:spLocks noEditPoints="1"/>
            </p:cNvSpPr>
            <p:nvPr/>
          </p:nvSpPr>
          <p:spPr bwMode="auto">
            <a:xfrm>
              <a:off x="5731109" y="2156888"/>
              <a:ext cx="728827" cy="730349"/>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1" name="Freeform 15"/>
            <p:cNvSpPr>
              <a:spLocks/>
            </p:cNvSpPr>
            <p:nvPr/>
          </p:nvSpPr>
          <p:spPr bwMode="auto">
            <a:xfrm>
              <a:off x="6537536" y="2429247"/>
              <a:ext cx="693831" cy="459511"/>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2" name="Freeform 16"/>
            <p:cNvSpPr>
              <a:spLocks/>
            </p:cNvSpPr>
            <p:nvPr/>
          </p:nvSpPr>
          <p:spPr bwMode="auto">
            <a:xfrm>
              <a:off x="6946835" y="2538799"/>
              <a:ext cx="313441" cy="324092"/>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3" name="Freeform 18"/>
            <p:cNvSpPr>
              <a:spLocks noEditPoints="1"/>
            </p:cNvSpPr>
            <p:nvPr/>
          </p:nvSpPr>
          <p:spPr bwMode="auto">
            <a:xfrm>
              <a:off x="6574053" y="2185797"/>
              <a:ext cx="645142" cy="229756"/>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4" name="Freeform 23"/>
            <p:cNvSpPr>
              <a:spLocks/>
            </p:cNvSpPr>
            <p:nvPr/>
          </p:nvSpPr>
          <p:spPr bwMode="auto">
            <a:xfrm>
              <a:off x="7585891" y="2196448"/>
              <a:ext cx="435166" cy="63906"/>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5" name="Freeform 25"/>
            <p:cNvSpPr>
              <a:spLocks/>
            </p:cNvSpPr>
            <p:nvPr/>
          </p:nvSpPr>
          <p:spPr bwMode="auto">
            <a:xfrm>
              <a:off x="7555459" y="2316651"/>
              <a:ext cx="505158" cy="71513"/>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6" name="Freeform 27"/>
            <p:cNvSpPr>
              <a:spLocks/>
            </p:cNvSpPr>
            <p:nvPr/>
          </p:nvSpPr>
          <p:spPr bwMode="auto">
            <a:xfrm>
              <a:off x="7333312" y="2164495"/>
              <a:ext cx="223669" cy="721219"/>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7" name="Freeform 30"/>
            <p:cNvSpPr>
              <a:spLocks/>
            </p:cNvSpPr>
            <p:nvPr/>
          </p:nvSpPr>
          <p:spPr bwMode="auto">
            <a:xfrm>
              <a:off x="7579804" y="2435333"/>
              <a:ext cx="447339" cy="63906"/>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8" name="Freeform 31"/>
            <p:cNvSpPr>
              <a:spLocks/>
            </p:cNvSpPr>
            <p:nvPr/>
          </p:nvSpPr>
          <p:spPr bwMode="auto">
            <a:xfrm>
              <a:off x="7579804" y="2544885"/>
              <a:ext cx="447339" cy="65427"/>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9" name="Freeform 33"/>
            <p:cNvSpPr>
              <a:spLocks noEditPoints="1"/>
            </p:cNvSpPr>
            <p:nvPr/>
          </p:nvSpPr>
          <p:spPr bwMode="auto">
            <a:xfrm>
              <a:off x="7585891" y="2659002"/>
              <a:ext cx="435166" cy="217583"/>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0" name="Freeform 36"/>
            <p:cNvSpPr>
              <a:spLocks/>
            </p:cNvSpPr>
            <p:nvPr/>
          </p:nvSpPr>
          <p:spPr bwMode="auto">
            <a:xfrm>
              <a:off x="8701194" y="1691290"/>
              <a:ext cx="208454" cy="213018"/>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1" name="Freeform 38"/>
            <p:cNvSpPr>
              <a:spLocks noEditPoints="1"/>
            </p:cNvSpPr>
            <p:nvPr/>
          </p:nvSpPr>
          <p:spPr bwMode="auto">
            <a:xfrm>
              <a:off x="4927725" y="1163309"/>
              <a:ext cx="604059" cy="728827"/>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2" name="Rectangle 41"/>
            <p:cNvSpPr>
              <a:spLocks noChangeArrowheads="1"/>
            </p:cNvSpPr>
            <p:nvPr/>
          </p:nvSpPr>
          <p:spPr bwMode="auto">
            <a:xfrm>
              <a:off x="6170840" y="1160266"/>
              <a:ext cx="184109" cy="731870"/>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3" name="Freeform 42"/>
            <p:cNvSpPr>
              <a:spLocks noEditPoints="1"/>
            </p:cNvSpPr>
            <p:nvPr/>
          </p:nvSpPr>
          <p:spPr bwMode="auto">
            <a:xfrm>
              <a:off x="6426462" y="1338288"/>
              <a:ext cx="529503" cy="56449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4" name="Rectangle 45"/>
            <p:cNvSpPr>
              <a:spLocks noChangeArrowheads="1"/>
            </p:cNvSpPr>
            <p:nvPr/>
          </p:nvSpPr>
          <p:spPr bwMode="auto">
            <a:xfrm>
              <a:off x="7029000" y="1347418"/>
              <a:ext cx="184109" cy="544718"/>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5" name="Rectangle 46"/>
            <p:cNvSpPr>
              <a:spLocks noChangeArrowheads="1"/>
            </p:cNvSpPr>
            <p:nvPr/>
          </p:nvSpPr>
          <p:spPr bwMode="auto">
            <a:xfrm>
              <a:off x="7029000" y="1160266"/>
              <a:ext cx="184109" cy="121725"/>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6" name="Freeform 47"/>
            <p:cNvSpPr>
              <a:spLocks/>
            </p:cNvSpPr>
            <p:nvPr/>
          </p:nvSpPr>
          <p:spPr bwMode="auto">
            <a:xfrm>
              <a:off x="7286143" y="1177003"/>
              <a:ext cx="386476" cy="725784"/>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7" name="Freeform 49"/>
            <p:cNvSpPr>
              <a:spLocks/>
            </p:cNvSpPr>
            <p:nvPr/>
          </p:nvSpPr>
          <p:spPr bwMode="auto">
            <a:xfrm>
              <a:off x="7710659" y="1177003"/>
              <a:ext cx="386476" cy="725784"/>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8" name="Freeform 51"/>
            <p:cNvSpPr>
              <a:spLocks noEditPoints="1"/>
            </p:cNvSpPr>
            <p:nvPr/>
          </p:nvSpPr>
          <p:spPr bwMode="auto">
            <a:xfrm>
              <a:off x="8139739" y="1338288"/>
              <a:ext cx="512766" cy="56449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9" name="Freeform 54"/>
            <p:cNvSpPr>
              <a:spLocks noEditPoints="1"/>
            </p:cNvSpPr>
            <p:nvPr/>
          </p:nvSpPr>
          <p:spPr bwMode="auto">
            <a:xfrm>
              <a:off x="5586560" y="1338288"/>
              <a:ext cx="512766" cy="56449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55"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a:ln>
                  <a:noFill/>
                </a:ln>
                <a:solidFill>
                  <a:schemeClr val="bg1">
                    <a:lumMod val="65000"/>
                  </a:schemeClr>
                </a:solidFill>
              </a:rPr>
              <a:t>Grey markers</a:t>
            </a:r>
            <a:r>
              <a:rPr lang="en-US" sz="700">
                <a:ln>
                  <a:noFill/>
                </a:ln>
                <a:solidFill>
                  <a:schemeClr val="bg1">
                    <a:lumMod val="65000"/>
                  </a:schemeClr>
                </a:solidFill>
              </a:rPr>
              <a:t> indicate position of Deloitte Drawing Guides</a:t>
            </a:r>
            <a:endParaRPr lang="en-US" sz="700" baseline="0" noProof="0">
              <a:ln>
                <a:noFill/>
              </a:ln>
              <a:solidFill>
                <a:schemeClr val="bg1">
                  <a:lumMod val="65000"/>
                </a:schemeClr>
              </a:solidFill>
            </a:endParaRPr>
          </a:p>
        </p:txBody>
      </p:sp>
      <p:cxnSp>
        <p:nvCxnSpPr>
          <p:cNvPr id="56"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7"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8"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9"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0"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1"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2"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3"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
        <p:nvSpPr>
          <p:cNvPr id="52" name="Picture Placeholder 8"/>
          <p:cNvSpPr>
            <a:spLocks noGrp="1"/>
          </p:cNvSpPr>
          <p:nvPr>
            <p:ph type="pic" sz="quarter" idx="12" hasCustomPrompt="1"/>
          </p:nvPr>
        </p:nvSpPr>
        <p:spPr>
          <a:xfrm>
            <a:off x="10205025" y="468645"/>
            <a:ext cx="1517075" cy="492858"/>
          </a:xfrm>
          <a:prstGeom prst="rect">
            <a:avLst/>
          </a:prstGeom>
        </p:spPr>
        <p:txBody>
          <a:bodyPr/>
          <a:lstStyle>
            <a:lvl1pPr>
              <a:defRPr baseline="0">
                <a:solidFill>
                  <a:schemeClr val="tx1"/>
                </a:solidFill>
                <a:latin typeface="+mj-lt"/>
              </a:defRPr>
            </a:lvl1pPr>
          </a:lstStyle>
          <a:p>
            <a:r>
              <a:rPr lang="en-US" noProof="0"/>
              <a:t>Co-brand logo here</a:t>
            </a:r>
          </a:p>
          <a:p>
            <a:endParaRPr lang="en-US" noProof="0"/>
          </a:p>
        </p:txBody>
      </p:sp>
    </p:spTree>
    <p:extLst>
      <p:ext uri="{BB962C8B-B14F-4D97-AF65-F5344CB8AC3E}">
        <p14:creationId xmlns:p14="http://schemas.microsoft.com/office/powerpoint/2010/main" val="3789720432"/>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首頁_黑底文字_CO-BRAND">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49"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mj-ea"/>
                <a:cs typeface="Open Sans" panose="020B0606030504020204" pitchFamily="34" charset="0"/>
              </a:defRPr>
            </a:lvl1pPr>
          </a:lstStyle>
          <a:p>
            <a:r>
              <a:rPr lang="zh-TW" altLang="en-US" noProof="0"/>
              <a:t>按一下以編輯母片標題樣式</a:t>
            </a:r>
            <a:endParaRPr lang="en-US" noProof="0"/>
          </a:p>
        </p:txBody>
      </p:sp>
      <p:sp>
        <p:nvSpPr>
          <p:cNvPr id="3" name="Subtitle 2"/>
          <p:cNvSpPr>
            <a:spLocks noGrp="1"/>
          </p:cNvSpPr>
          <p:nvPr>
            <p:ph type="subTitle" idx="1"/>
          </p:nvPr>
        </p:nvSpPr>
        <p:spPr bwMode="gray">
          <a:xfrm>
            <a:off x="475201" y="5845186"/>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latin typeface="+mj-lt"/>
              </a:defRPr>
            </a:lvl1pPr>
            <a:lvl2pPr marL="609555" indent="0" algn="ctr">
              <a:buNone/>
              <a:defRPr sz="2667"/>
            </a:lvl2pPr>
            <a:lvl3pPr marL="1219110" indent="0" algn="ctr">
              <a:buNone/>
              <a:defRPr sz="2400"/>
            </a:lvl3pPr>
            <a:lvl4pPr marL="1828664" indent="0" algn="ctr">
              <a:buNone/>
              <a:defRPr sz="2133"/>
            </a:lvl4pPr>
            <a:lvl5pPr marL="2438218" indent="0" algn="ctr">
              <a:buNone/>
              <a:defRPr sz="2133"/>
            </a:lvl5pPr>
            <a:lvl6pPr marL="3047772" indent="0" algn="ctr">
              <a:buNone/>
              <a:defRPr sz="2133"/>
            </a:lvl6pPr>
            <a:lvl7pPr marL="3657327" indent="0" algn="ctr">
              <a:buNone/>
              <a:defRPr sz="2133"/>
            </a:lvl7pPr>
            <a:lvl8pPr marL="4266880" indent="0" algn="ctr">
              <a:buNone/>
              <a:defRPr sz="2133"/>
            </a:lvl8pPr>
            <a:lvl9pPr marL="4876435" indent="0" algn="ctr">
              <a:buNone/>
              <a:defRPr sz="2133"/>
            </a:lvl9pPr>
          </a:lstStyle>
          <a:p>
            <a:r>
              <a:rPr lang="zh-TW" altLang="en-US" noProof="0"/>
              <a:t>按一下以編輯母片副標題樣式</a:t>
            </a:r>
            <a:endParaRPr lang="en-US" noProof="0"/>
          </a:p>
        </p:txBody>
      </p:sp>
      <p:sp>
        <p:nvSpPr>
          <p:cNvPr id="5" name="Text Placeholder 4"/>
          <p:cNvSpPr>
            <a:spLocks noGrp="1"/>
          </p:cNvSpPr>
          <p:nvPr>
            <p:ph type="body" sz="quarter" idx="10"/>
          </p:nvPr>
        </p:nvSpPr>
        <p:spPr>
          <a:xfrm>
            <a:off x="475200" y="6362705"/>
            <a:ext cx="5594349" cy="298451"/>
          </a:xfrm>
          <a:prstGeom prst="rect">
            <a:avLst/>
          </a:prstGeom>
        </p:spPr>
        <p:txBody>
          <a:bodyPr/>
          <a:lstStyle>
            <a:lvl1pPr>
              <a:spcAft>
                <a:spcPts val="0"/>
              </a:spcAft>
              <a:defRPr sz="105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TW" altLang="en-US" noProof="0"/>
              <a:t>編輯母片文字樣式</a:t>
            </a:r>
          </a:p>
        </p:txBody>
      </p:sp>
      <p:grpSp>
        <p:nvGrpSpPr>
          <p:cNvPr id="22" name="群組 21"/>
          <p:cNvGrpSpPr/>
          <p:nvPr userDrawn="1"/>
        </p:nvGrpSpPr>
        <p:grpSpPr>
          <a:xfrm>
            <a:off x="462474" y="460447"/>
            <a:ext cx="1624863" cy="705328"/>
            <a:chOff x="4927725" y="1160266"/>
            <a:chExt cx="3981923" cy="1728492"/>
          </a:xfrm>
        </p:grpSpPr>
        <p:sp>
          <p:nvSpPr>
            <p:cNvPr id="23" name="Freeform 6"/>
            <p:cNvSpPr>
              <a:spLocks noEditPoints="1"/>
            </p:cNvSpPr>
            <p:nvPr/>
          </p:nvSpPr>
          <p:spPr bwMode="auto">
            <a:xfrm>
              <a:off x="4930768" y="2156888"/>
              <a:ext cx="704482" cy="725784"/>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4" name="Freeform 11"/>
            <p:cNvSpPr>
              <a:spLocks noEditPoints="1"/>
            </p:cNvSpPr>
            <p:nvPr/>
          </p:nvSpPr>
          <p:spPr bwMode="auto">
            <a:xfrm>
              <a:off x="5731109" y="2156888"/>
              <a:ext cx="728827" cy="730349"/>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5" name="Freeform 15"/>
            <p:cNvSpPr>
              <a:spLocks/>
            </p:cNvSpPr>
            <p:nvPr/>
          </p:nvSpPr>
          <p:spPr bwMode="auto">
            <a:xfrm>
              <a:off x="6537536" y="2429247"/>
              <a:ext cx="693831" cy="459511"/>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6" name="Freeform 16"/>
            <p:cNvSpPr>
              <a:spLocks/>
            </p:cNvSpPr>
            <p:nvPr/>
          </p:nvSpPr>
          <p:spPr bwMode="auto">
            <a:xfrm>
              <a:off x="6946835" y="2538799"/>
              <a:ext cx="313441" cy="324092"/>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7" name="Freeform 18"/>
            <p:cNvSpPr>
              <a:spLocks noEditPoints="1"/>
            </p:cNvSpPr>
            <p:nvPr/>
          </p:nvSpPr>
          <p:spPr bwMode="auto">
            <a:xfrm>
              <a:off x="6574053" y="2185797"/>
              <a:ext cx="645142" cy="229756"/>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8" name="Freeform 23"/>
            <p:cNvSpPr>
              <a:spLocks/>
            </p:cNvSpPr>
            <p:nvPr/>
          </p:nvSpPr>
          <p:spPr bwMode="auto">
            <a:xfrm>
              <a:off x="7585891" y="2196448"/>
              <a:ext cx="435166" cy="63906"/>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9" name="Freeform 25"/>
            <p:cNvSpPr>
              <a:spLocks/>
            </p:cNvSpPr>
            <p:nvPr/>
          </p:nvSpPr>
          <p:spPr bwMode="auto">
            <a:xfrm>
              <a:off x="7555459" y="2316651"/>
              <a:ext cx="505158" cy="71513"/>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0" name="Freeform 27"/>
            <p:cNvSpPr>
              <a:spLocks/>
            </p:cNvSpPr>
            <p:nvPr/>
          </p:nvSpPr>
          <p:spPr bwMode="auto">
            <a:xfrm>
              <a:off x="7333312" y="2164495"/>
              <a:ext cx="223669" cy="721219"/>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1" name="Freeform 30"/>
            <p:cNvSpPr>
              <a:spLocks/>
            </p:cNvSpPr>
            <p:nvPr/>
          </p:nvSpPr>
          <p:spPr bwMode="auto">
            <a:xfrm>
              <a:off x="7579804" y="2435333"/>
              <a:ext cx="447339" cy="63906"/>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2" name="Freeform 31"/>
            <p:cNvSpPr>
              <a:spLocks/>
            </p:cNvSpPr>
            <p:nvPr/>
          </p:nvSpPr>
          <p:spPr bwMode="auto">
            <a:xfrm>
              <a:off x="7579804" y="2544885"/>
              <a:ext cx="447339" cy="65427"/>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8" name="Freeform 33"/>
            <p:cNvSpPr>
              <a:spLocks noEditPoints="1"/>
            </p:cNvSpPr>
            <p:nvPr/>
          </p:nvSpPr>
          <p:spPr bwMode="auto">
            <a:xfrm>
              <a:off x="7585891" y="2659002"/>
              <a:ext cx="435166" cy="217583"/>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9" name="Freeform 36"/>
            <p:cNvSpPr>
              <a:spLocks/>
            </p:cNvSpPr>
            <p:nvPr/>
          </p:nvSpPr>
          <p:spPr bwMode="auto">
            <a:xfrm>
              <a:off x="8701194" y="1691290"/>
              <a:ext cx="208454" cy="213018"/>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0" name="Freeform 38"/>
            <p:cNvSpPr>
              <a:spLocks noEditPoints="1"/>
            </p:cNvSpPr>
            <p:nvPr/>
          </p:nvSpPr>
          <p:spPr bwMode="auto">
            <a:xfrm>
              <a:off x="4927725" y="1163309"/>
              <a:ext cx="604059" cy="728827"/>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1" name="Rectangle 41"/>
            <p:cNvSpPr>
              <a:spLocks noChangeArrowheads="1"/>
            </p:cNvSpPr>
            <p:nvPr/>
          </p:nvSpPr>
          <p:spPr bwMode="auto">
            <a:xfrm>
              <a:off x="6170840" y="1160266"/>
              <a:ext cx="184109" cy="73187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2" name="Freeform 42"/>
            <p:cNvSpPr>
              <a:spLocks noEditPoints="1"/>
            </p:cNvSpPr>
            <p:nvPr/>
          </p:nvSpPr>
          <p:spPr bwMode="auto">
            <a:xfrm>
              <a:off x="6426462" y="1338288"/>
              <a:ext cx="529503" cy="56449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3" name="Rectangle 45"/>
            <p:cNvSpPr>
              <a:spLocks noChangeArrowheads="1"/>
            </p:cNvSpPr>
            <p:nvPr/>
          </p:nvSpPr>
          <p:spPr bwMode="auto">
            <a:xfrm>
              <a:off x="7029000" y="1347418"/>
              <a:ext cx="184109" cy="54471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4" name="Rectangle 46"/>
            <p:cNvSpPr>
              <a:spLocks noChangeArrowheads="1"/>
            </p:cNvSpPr>
            <p:nvPr/>
          </p:nvSpPr>
          <p:spPr bwMode="auto">
            <a:xfrm>
              <a:off x="7029000" y="1160266"/>
              <a:ext cx="184109" cy="12172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5" name="Freeform 47"/>
            <p:cNvSpPr>
              <a:spLocks/>
            </p:cNvSpPr>
            <p:nvPr/>
          </p:nvSpPr>
          <p:spPr bwMode="auto">
            <a:xfrm>
              <a:off x="7286143" y="1177003"/>
              <a:ext cx="386476" cy="725784"/>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6" name="Freeform 49"/>
            <p:cNvSpPr>
              <a:spLocks/>
            </p:cNvSpPr>
            <p:nvPr/>
          </p:nvSpPr>
          <p:spPr bwMode="auto">
            <a:xfrm>
              <a:off x="7710659" y="1177003"/>
              <a:ext cx="386476" cy="725784"/>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7" name="Freeform 51"/>
            <p:cNvSpPr>
              <a:spLocks noEditPoints="1"/>
            </p:cNvSpPr>
            <p:nvPr/>
          </p:nvSpPr>
          <p:spPr bwMode="auto">
            <a:xfrm>
              <a:off x="8139739" y="1338288"/>
              <a:ext cx="512766" cy="56449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8" name="Freeform 54"/>
            <p:cNvSpPr>
              <a:spLocks noEditPoints="1"/>
            </p:cNvSpPr>
            <p:nvPr/>
          </p:nvSpPr>
          <p:spPr bwMode="auto">
            <a:xfrm>
              <a:off x="5586560" y="1338288"/>
              <a:ext cx="512766" cy="56449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52"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a:ln>
                  <a:noFill/>
                </a:ln>
                <a:solidFill>
                  <a:schemeClr val="bg1">
                    <a:lumMod val="65000"/>
                  </a:schemeClr>
                </a:solidFill>
              </a:rPr>
              <a:t>Grey markers</a:t>
            </a:r>
            <a:r>
              <a:rPr lang="en-US" sz="700">
                <a:ln>
                  <a:noFill/>
                </a:ln>
                <a:solidFill>
                  <a:schemeClr val="bg1">
                    <a:lumMod val="65000"/>
                  </a:schemeClr>
                </a:solidFill>
              </a:rPr>
              <a:t> indicate position of Deloitte Drawing Guides</a:t>
            </a:r>
            <a:endParaRPr lang="en-US" sz="700" baseline="0" noProof="0">
              <a:ln>
                <a:noFill/>
              </a:ln>
              <a:solidFill>
                <a:schemeClr val="bg1">
                  <a:lumMod val="65000"/>
                </a:schemeClr>
              </a:solidFill>
            </a:endParaRPr>
          </a:p>
        </p:txBody>
      </p:sp>
      <p:cxnSp>
        <p:nvCxnSpPr>
          <p:cNvPr id="53"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4"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5"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6"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7"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8"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9"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0"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
        <p:nvSpPr>
          <p:cNvPr id="37" name="Picture Placeholder 8"/>
          <p:cNvSpPr>
            <a:spLocks noGrp="1"/>
          </p:cNvSpPr>
          <p:nvPr>
            <p:ph type="pic" sz="quarter" idx="12" hasCustomPrompt="1"/>
          </p:nvPr>
        </p:nvSpPr>
        <p:spPr>
          <a:xfrm>
            <a:off x="10205025" y="468645"/>
            <a:ext cx="1517075" cy="492858"/>
          </a:xfrm>
          <a:prstGeom prst="rect">
            <a:avLst/>
          </a:prstGeom>
        </p:spPr>
        <p:txBody>
          <a:bodyPr/>
          <a:lstStyle>
            <a:lvl1pPr>
              <a:defRPr baseline="0">
                <a:solidFill>
                  <a:schemeClr val="bg1"/>
                </a:solidFill>
                <a:latin typeface="+mj-lt"/>
              </a:defRPr>
            </a:lvl1pPr>
          </a:lstStyle>
          <a:p>
            <a:r>
              <a:rPr lang="en-US" noProof="0"/>
              <a:t>Co-brand logo here</a:t>
            </a:r>
          </a:p>
          <a:p>
            <a:endParaRPr lang="en-US" noProof="0"/>
          </a:p>
        </p:txBody>
      </p:sp>
      <p:pic>
        <p:nvPicPr>
          <p:cNvPr id="49" name="圖片 4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67850" y="5600699"/>
            <a:ext cx="2246396" cy="930997"/>
          </a:xfrm>
          <a:prstGeom prst="rect">
            <a:avLst/>
          </a:prstGeom>
        </p:spPr>
      </p:pic>
    </p:spTree>
    <p:extLst>
      <p:ext uri="{BB962C8B-B14F-4D97-AF65-F5344CB8AC3E}">
        <p14:creationId xmlns:p14="http://schemas.microsoft.com/office/powerpoint/2010/main" val="155167398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首頁_白底文字_CO-BRAND">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mj-ea"/>
                <a:cs typeface="Open Sans" panose="020B0606030504020204" pitchFamily="34" charset="0"/>
              </a:defRPr>
            </a:lvl1pPr>
          </a:lstStyle>
          <a:p>
            <a:r>
              <a:rPr lang="zh-TW" altLang="en-US" noProof="0"/>
              <a:t>按一下以編輯母片標題樣式</a:t>
            </a:r>
            <a:endParaRPr lang="en-US" noProof="0"/>
          </a:p>
        </p:txBody>
      </p:sp>
      <p:sp>
        <p:nvSpPr>
          <p:cNvPr id="3" name="Subtitle 2"/>
          <p:cNvSpPr>
            <a:spLocks noGrp="1"/>
          </p:cNvSpPr>
          <p:nvPr>
            <p:ph type="subTitle" idx="1"/>
          </p:nvPr>
        </p:nvSpPr>
        <p:spPr bwMode="gray">
          <a:xfrm>
            <a:off x="475327" y="5845186"/>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latin typeface="+mj-lt"/>
              </a:defRPr>
            </a:lvl1pPr>
            <a:lvl2pPr marL="609555" indent="0" algn="ctr">
              <a:buNone/>
              <a:defRPr sz="2667"/>
            </a:lvl2pPr>
            <a:lvl3pPr marL="1219110" indent="0" algn="ctr">
              <a:buNone/>
              <a:defRPr sz="2400"/>
            </a:lvl3pPr>
            <a:lvl4pPr marL="1828664" indent="0" algn="ctr">
              <a:buNone/>
              <a:defRPr sz="2133"/>
            </a:lvl4pPr>
            <a:lvl5pPr marL="2438218" indent="0" algn="ctr">
              <a:buNone/>
              <a:defRPr sz="2133"/>
            </a:lvl5pPr>
            <a:lvl6pPr marL="3047772" indent="0" algn="ctr">
              <a:buNone/>
              <a:defRPr sz="2133"/>
            </a:lvl6pPr>
            <a:lvl7pPr marL="3657327" indent="0" algn="ctr">
              <a:buNone/>
              <a:defRPr sz="2133"/>
            </a:lvl7pPr>
            <a:lvl8pPr marL="4266880" indent="0" algn="ctr">
              <a:buNone/>
              <a:defRPr sz="2133"/>
            </a:lvl8pPr>
            <a:lvl9pPr marL="4876435" indent="0" algn="ctr">
              <a:buNone/>
              <a:defRPr sz="2133"/>
            </a:lvl9pPr>
          </a:lstStyle>
          <a:p>
            <a:r>
              <a:rPr lang="zh-TW" altLang="en-US" noProof="0"/>
              <a:t>按一下以編輯母片副標題樣式</a:t>
            </a:r>
            <a:endParaRPr lang="en-US" noProof="0"/>
          </a:p>
        </p:txBody>
      </p:sp>
      <p:sp>
        <p:nvSpPr>
          <p:cNvPr id="5" name="Text Placeholder 4"/>
          <p:cNvSpPr>
            <a:spLocks noGrp="1"/>
          </p:cNvSpPr>
          <p:nvPr>
            <p:ph type="body" sz="quarter" idx="10"/>
          </p:nvPr>
        </p:nvSpPr>
        <p:spPr>
          <a:xfrm>
            <a:off x="475325" y="6362705"/>
            <a:ext cx="5594349" cy="298451"/>
          </a:xfrm>
          <a:prstGeom prst="rect">
            <a:avLst/>
          </a:prstGeom>
        </p:spPr>
        <p:txBody>
          <a:bodyPr>
            <a:noAutofit/>
          </a:bodyPr>
          <a:lstStyle>
            <a:lvl1pPr>
              <a:spcAft>
                <a:spcPts val="0"/>
              </a:spcAft>
              <a:defRPr sz="1051">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TW" altLang="en-US" noProof="0"/>
              <a:t>編輯母片文字樣式</a:t>
            </a:r>
          </a:p>
        </p:txBody>
      </p:sp>
      <p:grpSp>
        <p:nvGrpSpPr>
          <p:cNvPr id="19" name="群組 18"/>
          <p:cNvGrpSpPr/>
          <p:nvPr userDrawn="1"/>
        </p:nvGrpSpPr>
        <p:grpSpPr>
          <a:xfrm>
            <a:off x="475329" y="454400"/>
            <a:ext cx="1624863" cy="705328"/>
            <a:chOff x="4927725" y="1160266"/>
            <a:chExt cx="3981923" cy="1728492"/>
          </a:xfrm>
        </p:grpSpPr>
        <p:sp>
          <p:nvSpPr>
            <p:cNvPr id="20" name="Freeform 6"/>
            <p:cNvSpPr>
              <a:spLocks noEditPoints="1"/>
            </p:cNvSpPr>
            <p:nvPr/>
          </p:nvSpPr>
          <p:spPr bwMode="auto">
            <a:xfrm>
              <a:off x="4930768" y="2156888"/>
              <a:ext cx="704482" cy="725784"/>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1" name="Freeform 11"/>
            <p:cNvSpPr>
              <a:spLocks noEditPoints="1"/>
            </p:cNvSpPr>
            <p:nvPr/>
          </p:nvSpPr>
          <p:spPr bwMode="auto">
            <a:xfrm>
              <a:off x="5731109" y="2156888"/>
              <a:ext cx="728827" cy="730349"/>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2" name="Freeform 15"/>
            <p:cNvSpPr>
              <a:spLocks/>
            </p:cNvSpPr>
            <p:nvPr/>
          </p:nvSpPr>
          <p:spPr bwMode="auto">
            <a:xfrm>
              <a:off x="6537536" y="2429247"/>
              <a:ext cx="693831" cy="459511"/>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3" name="Freeform 16"/>
            <p:cNvSpPr>
              <a:spLocks/>
            </p:cNvSpPr>
            <p:nvPr/>
          </p:nvSpPr>
          <p:spPr bwMode="auto">
            <a:xfrm>
              <a:off x="6946835" y="2538799"/>
              <a:ext cx="313441" cy="324092"/>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4" name="Freeform 18"/>
            <p:cNvSpPr>
              <a:spLocks noEditPoints="1"/>
            </p:cNvSpPr>
            <p:nvPr/>
          </p:nvSpPr>
          <p:spPr bwMode="auto">
            <a:xfrm>
              <a:off x="6574053" y="2185797"/>
              <a:ext cx="645142" cy="229756"/>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5" name="Freeform 23"/>
            <p:cNvSpPr>
              <a:spLocks/>
            </p:cNvSpPr>
            <p:nvPr/>
          </p:nvSpPr>
          <p:spPr bwMode="auto">
            <a:xfrm>
              <a:off x="7585891" y="2196448"/>
              <a:ext cx="435166" cy="63906"/>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6" name="Freeform 25"/>
            <p:cNvSpPr>
              <a:spLocks/>
            </p:cNvSpPr>
            <p:nvPr/>
          </p:nvSpPr>
          <p:spPr bwMode="auto">
            <a:xfrm>
              <a:off x="7555459" y="2316651"/>
              <a:ext cx="505158" cy="71513"/>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7" name="Freeform 27"/>
            <p:cNvSpPr>
              <a:spLocks/>
            </p:cNvSpPr>
            <p:nvPr/>
          </p:nvSpPr>
          <p:spPr bwMode="auto">
            <a:xfrm>
              <a:off x="7333312" y="2164495"/>
              <a:ext cx="223669" cy="721219"/>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8" name="Freeform 30"/>
            <p:cNvSpPr>
              <a:spLocks/>
            </p:cNvSpPr>
            <p:nvPr/>
          </p:nvSpPr>
          <p:spPr bwMode="auto">
            <a:xfrm>
              <a:off x="7579804" y="2435333"/>
              <a:ext cx="447339" cy="63906"/>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9" name="Freeform 31"/>
            <p:cNvSpPr>
              <a:spLocks/>
            </p:cNvSpPr>
            <p:nvPr/>
          </p:nvSpPr>
          <p:spPr bwMode="auto">
            <a:xfrm>
              <a:off x="7579804" y="2544885"/>
              <a:ext cx="447339" cy="65427"/>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8" name="Freeform 33"/>
            <p:cNvSpPr>
              <a:spLocks noEditPoints="1"/>
            </p:cNvSpPr>
            <p:nvPr/>
          </p:nvSpPr>
          <p:spPr bwMode="auto">
            <a:xfrm>
              <a:off x="7585891" y="2659002"/>
              <a:ext cx="435166" cy="217583"/>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9" name="Freeform 36"/>
            <p:cNvSpPr>
              <a:spLocks/>
            </p:cNvSpPr>
            <p:nvPr/>
          </p:nvSpPr>
          <p:spPr bwMode="auto">
            <a:xfrm>
              <a:off x="8701194" y="1691290"/>
              <a:ext cx="208454" cy="213018"/>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0" name="Freeform 38"/>
            <p:cNvSpPr>
              <a:spLocks noEditPoints="1"/>
            </p:cNvSpPr>
            <p:nvPr/>
          </p:nvSpPr>
          <p:spPr bwMode="auto">
            <a:xfrm>
              <a:off x="4927725" y="1163309"/>
              <a:ext cx="604059" cy="728827"/>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1" name="Rectangle 41"/>
            <p:cNvSpPr>
              <a:spLocks noChangeArrowheads="1"/>
            </p:cNvSpPr>
            <p:nvPr/>
          </p:nvSpPr>
          <p:spPr bwMode="auto">
            <a:xfrm>
              <a:off x="6170840" y="1160266"/>
              <a:ext cx="184109" cy="731870"/>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2" name="Freeform 42"/>
            <p:cNvSpPr>
              <a:spLocks noEditPoints="1"/>
            </p:cNvSpPr>
            <p:nvPr/>
          </p:nvSpPr>
          <p:spPr bwMode="auto">
            <a:xfrm>
              <a:off x="6426462" y="1338288"/>
              <a:ext cx="529503" cy="56449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3" name="Rectangle 45"/>
            <p:cNvSpPr>
              <a:spLocks noChangeArrowheads="1"/>
            </p:cNvSpPr>
            <p:nvPr/>
          </p:nvSpPr>
          <p:spPr bwMode="auto">
            <a:xfrm>
              <a:off x="7029000" y="1347418"/>
              <a:ext cx="184109" cy="544718"/>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4" name="Rectangle 46"/>
            <p:cNvSpPr>
              <a:spLocks noChangeArrowheads="1"/>
            </p:cNvSpPr>
            <p:nvPr/>
          </p:nvSpPr>
          <p:spPr bwMode="auto">
            <a:xfrm>
              <a:off x="7029000" y="1160266"/>
              <a:ext cx="184109" cy="121725"/>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5" name="Freeform 47"/>
            <p:cNvSpPr>
              <a:spLocks/>
            </p:cNvSpPr>
            <p:nvPr/>
          </p:nvSpPr>
          <p:spPr bwMode="auto">
            <a:xfrm>
              <a:off x="7286143" y="1177003"/>
              <a:ext cx="386476" cy="725784"/>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6" name="Freeform 49"/>
            <p:cNvSpPr>
              <a:spLocks/>
            </p:cNvSpPr>
            <p:nvPr/>
          </p:nvSpPr>
          <p:spPr bwMode="auto">
            <a:xfrm>
              <a:off x="7710659" y="1177003"/>
              <a:ext cx="386476" cy="725784"/>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7" name="Freeform 51"/>
            <p:cNvSpPr>
              <a:spLocks noEditPoints="1"/>
            </p:cNvSpPr>
            <p:nvPr/>
          </p:nvSpPr>
          <p:spPr bwMode="auto">
            <a:xfrm>
              <a:off x="8139739" y="1338288"/>
              <a:ext cx="512766" cy="56449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8" name="Freeform 54"/>
            <p:cNvSpPr>
              <a:spLocks noEditPoints="1"/>
            </p:cNvSpPr>
            <p:nvPr/>
          </p:nvSpPr>
          <p:spPr bwMode="auto">
            <a:xfrm>
              <a:off x="5586560" y="1338288"/>
              <a:ext cx="512766" cy="56449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49"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a:ln>
                  <a:noFill/>
                </a:ln>
                <a:solidFill>
                  <a:schemeClr val="bg1">
                    <a:lumMod val="65000"/>
                  </a:schemeClr>
                </a:solidFill>
              </a:rPr>
              <a:t>Grey markers</a:t>
            </a:r>
            <a:r>
              <a:rPr lang="en-US" sz="700">
                <a:ln>
                  <a:noFill/>
                </a:ln>
                <a:solidFill>
                  <a:schemeClr val="bg1">
                    <a:lumMod val="65000"/>
                  </a:schemeClr>
                </a:solidFill>
              </a:rPr>
              <a:t> indicate position of Deloitte Drawing Guides</a:t>
            </a:r>
            <a:endParaRPr lang="en-US" sz="700" baseline="0" noProof="0">
              <a:ln>
                <a:noFill/>
              </a:ln>
              <a:solidFill>
                <a:schemeClr val="bg1">
                  <a:lumMod val="65000"/>
                </a:schemeClr>
              </a:solidFill>
            </a:endParaRPr>
          </a:p>
        </p:txBody>
      </p:sp>
      <p:cxnSp>
        <p:nvCxnSpPr>
          <p:cNvPr id="50"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1"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2"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3"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4"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5"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6"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7"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
        <p:nvSpPr>
          <p:cNvPr id="37" name="Picture Placeholder 8"/>
          <p:cNvSpPr>
            <a:spLocks noGrp="1"/>
          </p:cNvSpPr>
          <p:nvPr>
            <p:ph type="pic" sz="quarter" idx="12" hasCustomPrompt="1"/>
          </p:nvPr>
        </p:nvSpPr>
        <p:spPr>
          <a:xfrm>
            <a:off x="10205025" y="468645"/>
            <a:ext cx="1517075" cy="492858"/>
          </a:xfrm>
          <a:prstGeom prst="rect">
            <a:avLst/>
          </a:prstGeom>
        </p:spPr>
        <p:txBody>
          <a:bodyPr/>
          <a:lstStyle>
            <a:lvl1pPr>
              <a:defRPr baseline="0">
                <a:solidFill>
                  <a:schemeClr val="tx1"/>
                </a:solidFill>
                <a:latin typeface="+mj-lt"/>
              </a:defRPr>
            </a:lvl1pPr>
          </a:lstStyle>
          <a:p>
            <a:r>
              <a:rPr lang="en-US" noProof="0"/>
              <a:t>Co-brand logo here</a:t>
            </a:r>
          </a:p>
          <a:p>
            <a:endParaRPr lang="en-US" noProof="0"/>
          </a:p>
        </p:txBody>
      </p:sp>
      <p:pic>
        <p:nvPicPr>
          <p:cNvPr id="58" name="圖片 5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5353" y="5388912"/>
            <a:ext cx="2702832" cy="1324965"/>
          </a:xfrm>
          <a:prstGeom prst="rect">
            <a:avLst/>
          </a:prstGeom>
        </p:spPr>
      </p:pic>
    </p:spTree>
    <p:extLst>
      <p:ext uri="{BB962C8B-B14F-4D97-AF65-F5344CB8AC3E}">
        <p14:creationId xmlns:p14="http://schemas.microsoft.com/office/powerpoint/2010/main" val="1122988589"/>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分隔頁_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4" y="1700219"/>
            <a:ext cx="10418233" cy="1592403"/>
          </a:xfrm>
        </p:spPr>
        <p:txBody>
          <a:bodyPr anchor="b"/>
          <a:lstStyle>
            <a:lvl1pPr>
              <a:lnSpc>
                <a:spcPct val="95000"/>
              </a:lnSpc>
              <a:defRPr sz="3851" b="1">
                <a:solidFill>
                  <a:schemeClr val="bg1"/>
                </a:solidFill>
                <a:latin typeface="+mj-lt"/>
                <a:ea typeface="微軟正黑體" panose="020B0604030504040204" pitchFamily="34" charset="-120"/>
                <a:cs typeface="微軟正黑體" panose="020B0604030504040204" pitchFamily="34" charset="-120"/>
              </a:defRPr>
            </a:lvl1pPr>
          </a:lstStyle>
          <a:p>
            <a:r>
              <a:rPr lang="zh-TW" altLang="en-US" noProof="0"/>
              <a:t>按一下以編輯母片標題樣式</a:t>
            </a:r>
            <a:endParaRPr lang="en-US" noProof="0"/>
          </a:p>
        </p:txBody>
      </p:sp>
      <p:sp>
        <p:nvSpPr>
          <p:cNvPr id="3" name="Text Placeholder 2"/>
          <p:cNvSpPr>
            <a:spLocks noGrp="1"/>
          </p:cNvSpPr>
          <p:nvPr>
            <p:ph type="body" idx="1"/>
          </p:nvPr>
        </p:nvSpPr>
        <p:spPr bwMode="gray">
          <a:xfrm>
            <a:off x="469901" y="3423545"/>
            <a:ext cx="10418235" cy="1566532"/>
          </a:xfrm>
        </p:spPr>
        <p:txBody>
          <a:bodyPr lIns="0" tIns="0" rIns="0" bIns="0">
            <a:noAutofit/>
          </a:bodyPr>
          <a:lstStyle>
            <a:lvl1pPr marL="0" indent="0">
              <a:lnSpc>
                <a:spcPct val="95000"/>
              </a:lnSpc>
              <a:spcAft>
                <a:spcPts val="0"/>
              </a:spcAft>
              <a:buNone/>
              <a:defRPr sz="3851">
                <a:solidFill>
                  <a:schemeClr val="bg1"/>
                </a:solidFill>
                <a:latin typeface="+mj-lt"/>
              </a:defRPr>
            </a:lvl1pPr>
            <a:lvl2pPr marL="609555" indent="0">
              <a:buNone/>
              <a:defRPr sz="2667">
                <a:solidFill>
                  <a:schemeClr val="tx1">
                    <a:tint val="75000"/>
                  </a:schemeClr>
                </a:solidFill>
              </a:defRPr>
            </a:lvl2pPr>
            <a:lvl3pPr marL="1219110" indent="0">
              <a:buNone/>
              <a:defRPr sz="2400">
                <a:solidFill>
                  <a:schemeClr val="tx1">
                    <a:tint val="75000"/>
                  </a:schemeClr>
                </a:solidFill>
              </a:defRPr>
            </a:lvl3pPr>
            <a:lvl4pPr marL="1828664" indent="0">
              <a:buNone/>
              <a:defRPr sz="2133">
                <a:solidFill>
                  <a:schemeClr val="tx1">
                    <a:tint val="75000"/>
                  </a:schemeClr>
                </a:solidFill>
              </a:defRPr>
            </a:lvl4pPr>
            <a:lvl5pPr marL="2438218" indent="0">
              <a:buNone/>
              <a:defRPr sz="2133">
                <a:solidFill>
                  <a:schemeClr val="tx1">
                    <a:tint val="75000"/>
                  </a:schemeClr>
                </a:solidFill>
              </a:defRPr>
            </a:lvl5pPr>
            <a:lvl6pPr marL="3047772" indent="0">
              <a:buNone/>
              <a:defRPr sz="2133">
                <a:solidFill>
                  <a:schemeClr val="tx1">
                    <a:tint val="75000"/>
                  </a:schemeClr>
                </a:solidFill>
              </a:defRPr>
            </a:lvl6pPr>
            <a:lvl7pPr marL="3657327" indent="0">
              <a:buNone/>
              <a:defRPr sz="2133">
                <a:solidFill>
                  <a:schemeClr val="tx1">
                    <a:tint val="75000"/>
                  </a:schemeClr>
                </a:solidFill>
              </a:defRPr>
            </a:lvl7pPr>
            <a:lvl8pPr marL="4266880" indent="0">
              <a:buNone/>
              <a:defRPr sz="2133">
                <a:solidFill>
                  <a:schemeClr val="tx1">
                    <a:tint val="75000"/>
                  </a:schemeClr>
                </a:solidFill>
              </a:defRPr>
            </a:lvl8pPr>
            <a:lvl9pPr marL="4876435" indent="0">
              <a:buNone/>
              <a:defRPr sz="2133">
                <a:solidFill>
                  <a:schemeClr val="tx1">
                    <a:tint val="75000"/>
                  </a:schemeClr>
                </a:solidFill>
              </a:defRPr>
            </a:lvl9pPr>
          </a:lstStyle>
          <a:p>
            <a:pPr lvl="0"/>
            <a:r>
              <a:rPr lang="zh-TW" altLang="en-US" noProof="0"/>
              <a:t>編輯母片文字樣式</a:t>
            </a:r>
          </a:p>
        </p:txBody>
      </p:sp>
      <p:sp>
        <p:nvSpPr>
          <p:cNvPr id="13" name="TextBox 12"/>
          <p:cNvSpPr txBox="1"/>
          <p:nvPr userDrawn="1"/>
        </p:nvSpPr>
        <p:spPr>
          <a:xfrm>
            <a:off x="469905" y="6477002"/>
            <a:ext cx="5355167" cy="100156"/>
          </a:xfrm>
          <a:prstGeom prst="rect">
            <a:avLst/>
          </a:prstGeom>
          <a:noFill/>
        </p:spPr>
        <p:txBody>
          <a:bodyPr wrap="square" lIns="0" tIns="0" rIns="0" bIns="0" rtlCol="0">
            <a:spAutoFit/>
          </a:bodyPr>
          <a:lstStyle/>
          <a:p>
            <a:pPr marL="0" indent="0">
              <a:spcBef>
                <a:spcPts val="600"/>
              </a:spcBef>
              <a:buSzPct val="100000"/>
              <a:buFont typeface="Arial"/>
              <a:buNone/>
            </a:pPr>
            <a:r>
              <a:rPr lang="zh-TW" altLang="en-US" sz="651" noProof="0">
                <a:solidFill>
                  <a:schemeClr val="bg1"/>
                </a:solidFill>
                <a:latin typeface="微軟正黑體" panose="020B0604030504040204" pitchFamily="34" charset="-120"/>
                <a:ea typeface="微軟正黑體" panose="020B0604030504040204" pitchFamily="34" charset="-120"/>
              </a:rPr>
              <a:t>勤業眾信版權所有 保留一切權利</a:t>
            </a:r>
          </a:p>
        </p:txBody>
      </p:sp>
      <p:sp>
        <p:nvSpPr>
          <p:cNvPr id="14" name="TextBox 13"/>
          <p:cNvSpPr txBox="1"/>
          <p:nvPr userDrawn="1"/>
        </p:nvSpPr>
        <p:spPr>
          <a:xfrm>
            <a:off x="11414129" y="6477002"/>
            <a:ext cx="307975" cy="100156"/>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1" noProof="0" smtClean="0">
                <a:solidFill>
                  <a:schemeClr val="bg1"/>
                </a:solidFill>
              </a:rPr>
              <a:pPr marL="0" indent="0" algn="r">
                <a:spcBef>
                  <a:spcPts val="800"/>
                </a:spcBef>
                <a:buSzPct val="100000"/>
                <a:buFont typeface="Arial"/>
                <a:buNone/>
              </a:pPr>
              <a:t>‹#›</a:t>
            </a:fld>
            <a:endParaRPr lang="en-US" sz="651" noProof="0">
              <a:solidFill>
                <a:schemeClr val="bg1"/>
              </a:solidFill>
            </a:endParaRPr>
          </a:p>
        </p:txBody>
      </p:sp>
      <p:sp>
        <p:nvSpPr>
          <p:cNvPr id="16"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a:ln>
                  <a:noFill/>
                </a:ln>
                <a:solidFill>
                  <a:schemeClr val="bg1">
                    <a:lumMod val="65000"/>
                  </a:schemeClr>
                </a:solidFill>
              </a:rPr>
              <a:t>Grey markers</a:t>
            </a:r>
            <a:r>
              <a:rPr lang="en-US" sz="700">
                <a:ln>
                  <a:noFill/>
                </a:ln>
                <a:solidFill>
                  <a:schemeClr val="bg1">
                    <a:lumMod val="65000"/>
                  </a:schemeClr>
                </a:solidFill>
              </a:rPr>
              <a:t> indicate position of Deloitte Drawing Guides</a:t>
            </a:r>
            <a:endParaRPr lang="en-US" sz="700" baseline="0" noProof="0">
              <a:ln>
                <a:noFill/>
              </a:ln>
              <a:solidFill>
                <a:schemeClr val="bg1">
                  <a:lumMod val="65000"/>
                </a:schemeClr>
              </a:solidFill>
            </a:endParaRPr>
          </a:p>
        </p:txBody>
      </p:sp>
      <p:cxnSp>
        <p:nvCxnSpPr>
          <p:cNvPr id="17"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8"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9"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0"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1"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2"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3"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4"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9221409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分隔頁_Deloitte teal">
    <p:bg bwMode="gray">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4" y="1700219"/>
            <a:ext cx="10418233" cy="1592403"/>
          </a:xfrm>
        </p:spPr>
        <p:txBody>
          <a:bodyPr anchor="b"/>
          <a:lstStyle>
            <a:lvl1pPr>
              <a:lnSpc>
                <a:spcPct val="95000"/>
              </a:lnSpc>
              <a:defRPr sz="3851" b="1">
                <a:solidFill>
                  <a:schemeClr val="bg1"/>
                </a:solidFill>
                <a:latin typeface="+mj-lt"/>
                <a:ea typeface="微軟正黑體" panose="020B0604030504040204" pitchFamily="34" charset="-120"/>
                <a:cs typeface="微軟正黑體" panose="020B0604030504040204" pitchFamily="34" charset="-120"/>
              </a:defRPr>
            </a:lvl1pPr>
          </a:lstStyle>
          <a:p>
            <a:r>
              <a:rPr lang="zh-TW" altLang="en-US" noProof="0"/>
              <a:t>按一下以編輯母片標題樣式</a:t>
            </a:r>
            <a:endParaRPr lang="en-US" noProof="0"/>
          </a:p>
        </p:txBody>
      </p:sp>
      <p:sp>
        <p:nvSpPr>
          <p:cNvPr id="3" name="Text Placeholder 2"/>
          <p:cNvSpPr>
            <a:spLocks noGrp="1"/>
          </p:cNvSpPr>
          <p:nvPr>
            <p:ph type="body" idx="1"/>
          </p:nvPr>
        </p:nvSpPr>
        <p:spPr bwMode="gray">
          <a:xfrm>
            <a:off x="469901" y="3423545"/>
            <a:ext cx="10418235" cy="1566532"/>
          </a:xfrm>
        </p:spPr>
        <p:txBody>
          <a:bodyPr lIns="0" tIns="0" rIns="0" bIns="0">
            <a:noAutofit/>
          </a:bodyPr>
          <a:lstStyle>
            <a:lvl1pPr marL="0" indent="0">
              <a:lnSpc>
                <a:spcPct val="95000"/>
              </a:lnSpc>
              <a:spcAft>
                <a:spcPts val="0"/>
              </a:spcAft>
              <a:buNone/>
              <a:defRPr sz="3851">
                <a:solidFill>
                  <a:schemeClr val="bg1"/>
                </a:solidFill>
                <a:latin typeface="+mj-lt"/>
              </a:defRPr>
            </a:lvl1pPr>
            <a:lvl2pPr marL="609555" indent="0">
              <a:buNone/>
              <a:defRPr sz="2667">
                <a:solidFill>
                  <a:schemeClr val="tx1">
                    <a:tint val="75000"/>
                  </a:schemeClr>
                </a:solidFill>
              </a:defRPr>
            </a:lvl2pPr>
            <a:lvl3pPr marL="1219110" indent="0">
              <a:buNone/>
              <a:defRPr sz="2400">
                <a:solidFill>
                  <a:schemeClr val="tx1">
                    <a:tint val="75000"/>
                  </a:schemeClr>
                </a:solidFill>
              </a:defRPr>
            </a:lvl3pPr>
            <a:lvl4pPr marL="1828664" indent="0">
              <a:buNone/>
              <a:defRPr sz="2133">
                <a:solidFill>
                  <a:schemeClr val="tx1">
                    <a:tint val="75000"/>
                  </a:schemeClr>
                </a:solidFill>
              </a:defRPr>
            </a:lvl4pPr>
            <a:lvl5pPr marL="2438218" indent="0">
              <a:buNone/>
              <a:defRPr sz="2133">
                <a:solidFill>
                  <a:schemeClr val="tx1">
                    <a:tint val="75000"/>
                  </a:schemeClr>
                </a:solidFill>
              </a:defRPr>
            </a:lvl5pPr>
            <a:lvl6pPr marL="3047772" indent="0">
              <a:buNone/>
              <a:defRPr sz="2133">
                <a:solidFill>
                  <a:schemeClr val="tx1">
                    <a:tint val="75000"/>
                  </a:schemeClr>
                </a:solidFill>
              </a:defRPr>
            </a:lvl6pPr>
            <a:lvl7pPr marL="3657327" indent="0">
              <a:buNone/>
              <a:defRPr sz="2133">
                <a:solidFill>
                  <a:schemeClr val="tx1">
                    <a:tint val="75000"/>
                  </a:schemeClr>
                </a:solidFill>
              </a:defRPr>
            </a:lvl7pPr>
            <a:lvl8pPr marL="4266880" indent="0">
              <a:buNone/>
              <a:defRPr sz="2133">
                <a:solidFill>
                  <a:schemeClr val="tx1">
                    <a:tint val="75000"/>
                  </a:schemeClr>
                </a:solidFill>
              </a:defRPr>
            </a:lvl8pPr>
            <a:lvl9pPr marL="4876435" indent="0">
              <a:buNone/>
              <a:defRPr sz="2133">
                <a:solidFill>
                  <a:schemeClr val="tx1">
                    <a:tint val="75000"/>
                  </a:schemeClr>
                </a:solidFill>
              </a:defRPr>
            </a:lvl9pPr>
          </a:lstStyle>
          <a:p>
            <a:pPr lvl="0"/>
            <a:r>
              <a:rPr lang="zh-TW" altLang="en-US" noProof="0"/>
              <a:t>編輯母片文字樣式</a:t>
            </a:r>
          </a:p>
        </p:txBody>
      </p:sp>
      <p:sp>
        <p:nvSpPr>
          <p:cNvPr id="13" name="TextBox 12"/>
          <p:cNvSpPr txBox="1"/>
          <p:nvPr userDrawn="1"/>
        </p:nvSpPr>
        <p:spPr>
          <a:xfrm>
            <a:off x="469905" y="6477002"/>
            <a:ext cx="5355167" cy="100156"/>
          </a:xfrm>
          <a:prstGeom prst="rect">
            <a:avLst/>
          </a:prstGeom>
          <a:noFill/>
        </p:spPr>
        <p:txBody>
          <a:bodyPr wrap="square" lIns="0" tIns="0" rIns="0" bIns="0" rtlCol="0">
            <a:spAutoFit/>
          </a:bodyPr>
          <a:lstStyle/>
          <a:p>
            <a:pPr marL="0" indent="0">
              <a:spcBef>
                <a:spcPts val="600"/>
              </a:spcBef>
              <a:buSzPct val="100000"/>
              <a:buFont typeface="Arial"/>
              <a:buNone/>
            </a:pPr>
            <a:r>
              <a:rPr lang="zh-TW" altLang="en-US" sz="651" noProof="0">
                <a:solidFill>
                  <a:schemeClr val="bg1"/>
                </a:solidFill>
                <a:latin typeface="微軟正黑體" panose="020B0604030504040204" pitchFamily="34" charset="-120"/>
                <a:ea typeface="微軟正黑體" panose="020B0604030504040204" pitchFamily="34" charset="-120"/>
              </a:rPr>
              <a:t>勤業眾信版權所有 保留一切權利</a:t>
            </a:r>
          </a:p>
        </p:txBody>
      </p:sp>
      <p:sp>
        <p:nvSpPr>
          <p:cNvPr id="14" name="TextBox 13"/>
          <p:cNvSpPr txBox="1"/>
          <p:nvPr userDrawn="1"/>
        </p:nvSpPr>
        <p:spPr>
          <a:xfrm>
            <a:off x="11414129" y="6477002"/>
            <a:ext cx="307975" cy="100156"/>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1" noProof="0" smtClean="0">
                <a:solidFill>
                  <a:schemeClr val="bg1"/>
                </a:solidFill>
              </a:rPr>
              <a:pPr marL="0" indent="0" algn="r">
                <a:spcBef>
                  <a:spcPts val="800"/>
                </a:spcBef>
                <a:buSzPct val="100000"/>
                <a:buFont typeface="Arial"/>
                <a:buNone/>
              </a:pPr>
              <a:t>‹#›</a:t>
            </a:fld>
            <a:endParaRPr lang="en-US" sz="651" noProof="0">
              <a:solidFill>
                <a:schemeClr val="bg1"/>
              </a:solidFill>
            </a:endParaRPr>
          </a:p>
        </p:txBody>
      </p:sp>
      <p:sp>
        <p:nvSpPr>
          <p:cNvPr id="16"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a:ln>
                  <a:noFill/>
                </a:ln>
                <a:solidFill>
                  <a:schemeClr val="bg1">
                    <a:lumMod val="65000"/>
                  </a:schemeClr>
                </a:solidFill>
              </a:rPr>
              <a:t>Grey markers</a:t>
            </a:r>
            <a:r>
              <a:rPr lang="en-US" sz="700">
                <a:ln>
                  <a:noFill/>
                </a:ln>
                <a:solidFill>
                  <a:schemeClr val="bg1">
                    <a:lumMod val="65000"/>
                  </a:schemeClr>
                </a:solidFill>
              </a:rPr>
              <a:t> indicate position of Deloitte Drawing Guides</a:t>
            </a:r>
            <a:endParaRPr lang="en-US" sz="700" baseline="0" noProof="0">
              <a:ln>
                <a:noFill/>
              </a:ln>
              <a:solidFill>
                <a:schemeClr val="bg1">
                  <a:lumMod val="65000"/>
                </a:schemeClr>
              </a:solidFill>
            </a:endParaRPr>
          </a:p>
        </p:txBody>
      </p:sp>
      <p:cxnSp>
        <p:nvCxnSpPr>
          <p:cNvPr id="17"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8"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9"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0"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1"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2"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3"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4"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8739680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分隔頁_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4" y="1705674"/>
            <a:ext cx="10418233" cy="1592403"/>
          </a:xfrm>
        </p:spPr>
        <p:txBody>
          <a:bodyPr anchor="b"/>
          <a:lstStyle>
            <a:lvl1pPr>
              <a:lnSpc>
                <a:spcPct val="95000"/>
              </a:lnSpc>
              <a:defRPr sz="3851" b="1">
                <a:solidFill>
                  <a:schemeClr val="bg1"/>
                </a:solidFill>
                <a:latin typeface="+mj-lt"/>
                <a:ea typeface="微軟正黑體" panose="020B0604030504040204" pitchFamily="34" charset="-120"/>
                <a:cs typeface="微軟正黑體" panose="020B0604030504040204" pitchFamily="34" charset="-120"/>
              </a:defRPr>
            </a:lvl1pPr>
          </a:lstStyle>
          <a:p>
            <a:r>
              <a:rPr lang="zh-TW" altLang="en-US" noProof="0"/>
              <a:t>按一下以編輯母片標題樣式</a:t>
            </a:r>
            <a:endParaRPr lang="en-US" noProof="0"/>
          </a:p>
        </p:txBody>
      </p:sp>
      <p:sp>
        <p:nvSpPr>
          <p:cNvPr id="19" name="Text Placeholder 2"/>
          <p:cNvSpPr>
            <a:spLocks noGrp="1"/>
          </p:cNvSpPr>
          <p:nvPr>
            <p:ph type="body" idx="1"/>
          </p:nvPr>
        </p:nvSpPr>
        <p:spPr bwMode="gray">
          <a:xfrm>
            <a:off x="469904" y="3429000"/>
            <a:ext cx="10418233" cy="1566532"/>
          </a:xfrm>
        </p:spPr>
        <p:txBody>
          <a:bodyPr lIns="0" tIns="0" rIns="0" bIns="0">
            <a:noAutofit/>
          </a:bodyPr>
          <a:lstStyle>
            <a:lvl1pPr marL="0" indent="0">
              <a:lnSpc>
                <a:spcPct val="95000"/>
              </a:lnSpc>
              <a:spcAft>
                <a:spcPts val="0"/>
              </a:spcAft>
              <a:buNone/>
              <a:defRPr sz="3851">
                <a:solidFill>
                  <a:schemeClr val="bg1"/>
                </a:solidFill>
                <a:latin typeface="+mj-lt"/>
              </a:defRPr>
            </a:lvl1pPr>
            <a:lvl2pPr marL="609555" indent="0">
              <a:buNone/>
              <a:defRPr sz="2667">
                <a:solidFill>
                  <a:schemeClr val="tx1">
                    <a:tint val="75000"/>
                  </a:schemeClr>
                </a:solidFill>
              </a:defRPr>
            </a:lvl2pPr>
            <a:lvl3pPr marL="1219110" indent="0">
              <a:buNone/>
              <a:defRPr sz="2400">
                <a:solidFill>
                  <a:schemeClr val="tx1">
                    <a:tint val="75000"/>
                  </a:schemeClr>
                </a:solidFill>
              </a:defRPr>
            </a:lvl3pPr>
            <a:lvl4pPr marL="1828664" indent="0">
              <a:buNone/>
              <a:defRPr sz="2133">
                <a:solidFill>
                  <a:schemeClr val="tx1">
                    <a:tint val="75000"/>
                  </a:schemeClr>
                </a:solidFill>
              </a:defRPr>
            </a:lvl4pPr>
            <a:lvl5pPr marL="2438218" indent="0">
              <a:buNone/>
              <a:defRPr sz="2133">
                <a:solidFill>
                  <a:schemeClr val="tx1">
                    <a:tint val="75000"/>
                  </a:schemeClr>
                </a:solidFill>
              </a:defRPr>
            </a:lvl5pPr>
            <a:lvl6pPr marL="3047772" indent="0">
              <a:buNone/>
              <a:defRPr sz="2133">
                <a:solidFill>
                  <a:schemeClr val="tx1">
                    <a:tint val="75000"/>
                  </a:schemeClr>
                </a:solidFill>
              </a:defRPr>
            </a:lvl6pPr>
            <a:lvl7pPr marL="3657327" indent="0">
              <a:buNone/>
              <a:defRPr sz="2133">
                <a:solidFill>
                  <a:schemeClr val="tx1">
                    <a:tint val="75000"/>
                  </a:schemeClr>
                </a:solidFill>
              </a:defRPr>
            </a:lvl7pPr>
            <a:lvl8pPr marL="4266880" indent="0">
              <a:buNone/>
              <a:defRPr sz="2133">
                <a:solidFill>
                  <a:schemeClr val="tx1">
                    <a:tint val="75000"/>
                  </a:schemeClr>
                </a:solidFill>
              </a:defRPr>
            </a:lvl8pPr>
            <a:lvl9pPr marL="4876435" indent="0">
              <a:buNone/>
              <a:defRPr sz="2133">
                <a:solidFill>
                  <a:schemeClr val="tx1">
                    <a:tint val="75000"/>
                  </a:schemeClr>
                </a:solidFill>
              </a:defRPr>
            </a:lvl9pPr>
          </a:lstStyle>
          <a:p>
            <a:pPr lvl="0"/>
            <a:r>
              <a:rPr lang="zh-TW" altLang="en-US" noProof="0"/>
              <a:t>編輯母片文字樣式</a:t>
            </a:r>
          </a:p>
        </p:txBody>
      </p:sp>
      <p:sp>
        <p:nvSpPr>
          <p:cNvPr id="21" name="TextBox 20"/>
          <p:cNvSpPr txBox="1"/>
          <p:nvPr userDrawn="1"/>
        </p:nvSpPr>
        <p:spPr>
          <a:xfrm>
            <a:off x="469905" y="6477002"/>
            <a:ext cx="5355167" cy="100156"/>
          </a:xfrm>
          <a:prstGeom prst="rect">
            <a:avLst/>
          </a:prstGeom>
          <a:noFill/>
        </p:spPr>
        <p:txBody>
          <a:bodyPr wrap="square" lIns="0" tIns="0" rIns="0" bIns="0" rtlCol="0">
            <a:spAutoFit/>
          </a:bodyPr>
          <a:lstStyle/>
          <a:p>
            <a:pPr marL="0" indent="0">
              <a:spcBef>
                <a:spcPts val="600"/>
              </a:spcBef>
              <a:buSzPct val="100000"/>
              <a:buFont typeface="Arial"/>
              <a:buNone/>
            </a:pPr>
            <a:r>
              <a:rPr lang="zh-TW" altLang="en-US" sz="651" noProof="0">
                <a:solidFill>
                  <a:schemeClr val="bg1"/>
                </a:solidFill>
                <a:latin typeface="微軟正黑體" panose="020B0604030504040204" pitchFamily="34" charset="-120"/>
                <a:ea typeface="微軟正黑體" panose="020B0604030504040204" pitchFamily="34" charset="-120"/>
              </a:rPr>
              <a:t>勤業眾信版權所有 保留一切權利</a:t>
            </a:r>
          </a:p>
        </p:txBody>
      </p:sp>
      <p:sp>
        <p:nvSpPr>
          <p:cNvPr id="22" name="TextBox 21"/>
          <p:cNvSpPr txBox="1"/>
          <p:nvPr userDrawn="1"/>
        </p:nvSpPr>
        <p:spPr>
          <a:xfrm>
            <a:off x="11414129" y="6477002"/>
            <a:ext cx="307975" cy="100156"/>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1" noProof="0" smtClean="0">
                <a:solidFill>
                  <a:schemeClr val="bg1"/>
                </a:solidFill>
              </a:rPr>
              <a:pPr marL="0" indent="0" algn="r">
                <a:spcBef>
                  <a:spcPts val="800"/>
                </a:spcBef>
                <a:buSzPct val="100000"/>
                <a:buFont typeface="Arial"/>
                <a:buNone/>
              </a:pPr>
              <a:t>‹#›</a:t>
            </a:fld>
            <a:endParaRPr lang="en-US" sz="651" noProof="0">
              <a:solidFill>
                <a:schemeClr val="bg1"/>
              </a:solidFill>
            </a:endParaRPr>
          </a:p>
        </p:txBody>
      </p:sp>
      <p:sp>
        <p:nvSpPr>
          <p:cNvPr id="14"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a:ln>
                  <a:noFill/>
                </a:ln>
                <a:solidFill>
                  <a:schemeClr val="bg1">
                    <a:lumMod val="65000"/>
                  </a:schemeClr>
                </a:solidFill>
              </a:rPr>
              <a:t>Grey markers</a:t>
            </a:r>
            <a:r>
              <a:rPr lang="en-US" sz="700">
                <a:ln>
                  <a:noFill/>
                </a:ln>
                <a:solidFill>
                  <a:schemeClr val="bg1">
                    <a:lumMod val="65000"/>
                  </a:schemeClr>
                </a:solidFill>
              </a:rPr>
              <a:t> indicate position of Deloitte Drawing Guides</a:t>
            </a:r>
            <a:endParaRPr lang="en-US" sz="700" baseline="0" noProof="0">
              <a:ln>
                <a:noFill/>
              </a:ln>
              <a:solidFill>
                <a:schemeClr val="bg1">
                  <a:lumMod val="65000"/>
                </a:schemeClr>
              </a:solidFill>
            </a:endParaRPr>
          </a:p>
        </p:txBody>
      </p:sp>
      <p:cxnSp>
        <p:nvCxnSpPr>
          <p:cNvPr id="15"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6"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7"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0"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3"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4"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5" name="Straight Arrow Connector 14"/>
          <p:cNvCxnSpPr/>
          <p:nvPr userDrawn="1"/>
        </p:nvCxnSpPr>
        <p:spPr>
          <a:xfrm>
            <a:off x="1172845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6"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0954457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分隔頁_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4" y="1705674"/>
            <a:ext cx="10418233" cy="1592403"/>
          </a:xfrm>
        </p:spPr>
        <p:txBody>
          <a:bodyPr anchor="b"/>
          <a:lstStyle>
            <a:lvl1pPr>
              <a:lnSpc>
                <a:spcPct val="95000"/>
              </a:lnSpc>
              <a:defRPr sz="3851" b="1">
                <a:solidFill>
                  <a:schemeClr val="bg1"/>
                </a:solidFill>
                <a:latin typeface="+mj-lt"/>
                <a:ea typeface="微軟正黑體" panose="020B0604030504040204" pitchFamily="34" charset="-120"/>
                <a:cs typeface="微軟正黑體" panose="020B0604030504040204" pitchFamily="34" charset="-120"/>
              </a:defRPr>
            </a:lvl1pPr>
          </a:lstStyle>
          <a:p>
            <a:r>
              <a:rPr lang="zh-TW" altLang="en-US" noProof="0"/>
              <a:t>按一下以編輯母片標題樣式</a:t>
            </a:r>
            <a:endParaRPr lang="en-US" noProof="0"/>
          </a:p>
        </p:txBody>
      </p:sp>
      <p:sp>
        <p:nvSpPr>
          <p:cNvPr id="3" name="Text Placeholder 2"/>
          <p:cNvSpPr>
            <a:spLocks noGrp="1"/>
          </p:cNvSpPr>
          <p:nvPr>
            <p:ph type="body" idx="1"/>
          </p:nvPr>
        </p:nvSpPr>
        <p:spPr bwMode="gray">
          <a:xfrm>
            <a:off x="469904" y="3429000"/>
            <a:ext cx="10418233" cy="1566532"/>
          </a:xfrm>
        </p:spPr>
        <p:txBody>
          <a:bodyPr lIns="0" tIns="0" rIns="0" bIns="0">
            <a:noAutofit/>
          </a:bodyPr>
          <a:lstStyle>
            <a:lvl1pPr marL="0" indent="0">
              <a:lnSpc>
                <a:spcPct val="95000"/>
              </a:lnSpc>
              <a:spcAft>
                <a:spcPts val="0"/>
              </a:spcAft>
              <a:buNone/>
              <a:defRPr sz="3851">
                <a:solidFill>
                  <a:schemeClr val="bg1"/>
                </a:solidFill>
                <a:latin typeface="+mj-lt"/>
              </a:defRPr>
            </a:lvl1pPr>
            <a:lvl2pPr marL="609555" indent="0">
              <a:buNone/>
              <a:defRPr sz="2667">
                <a:solidFill>
                  <a:schemeClr val="tx1">
                    <a:tint val="75000"/>
                  </a:schemeClr>
                </a:solidFill>
              </a:defRPr>
            </a:lvl2pPr>
            <a:lvl3pPr marL="1219110" indent="0">
              <a:buNone/>
              <a:defRPr sz="2400">
                <a:solidFill>
                  <a:schemeClr val="tx1">
                    <a:tint val="75000"/>
                  </a:schemeClr>
                </a:solidFill>
              </a:defRPr>
            </a:lvl3pPr>
            <a:lvl4pPr marL="1828664" indent="0">
              <a:buNone/>
              <a:defRPr sz="2133">
                <a:solidFill>
                  <a:schemeClr val="tx1">
                    <a:tint val="75000"/>
                  </a:schemeClr>
                </a:solidFill>
              </a:defRPr>
            </a:lvl4pPr>
            <a:lvl5pPr marL="2438218" indent="0">
              <a:buNone/>
              <a:defRPr sz="2133">
                <a:solidFill>
                  <a:schemeClr val="tx1">
                    <a:tint val="75000"/>
                  </a:schemeClr>
                </a:solidFill>
              </a:defRPr>
            </a:lvl5pPr>
            <a:lvl6pPr marL="3047772" indent="0">
              <a:buNone/>
              <a:defRPr sz="2133">
                <a:solidFill>
                  <a:schemeClr val="tx1">
                    <a:tint val="75000"/>
                  </a:schemeClr>
                </a:solidFill>
              </a:defRPr>
            </a:lvl6pPr>
            <a:lvl7pPr marL="3657327" indent="0">
              <a:buNone/>
              <a:defRPr sz="2133">
                <a:solidFill>
                  <a:schemeClr val="tx1">
                    <a:tint val="75000"/>
                  </a:schemeClr>
                </a:solidFill>
              </a:defRPr>
            </a:lvl7pPr>
            <a:lvl8pPr marL="4266880" indent="0">
              <a:buNone/>
              <a:defRPr sz="2133">
                <a:solidFill>
                  <a:schemeClr val="tx1">
                    <a:tint val="75000"/>
                  </a:schemeClr>
                </a:solidFill>
              </a:defRPr>
            </a:lvl8pPr>
            <a:lvl9pPr marL="4876435" indent="0">
              <a:buNone/>
              <a:defRPr sz="2133">
                <a:solidFill>
                  <a:schemeClr val="tx1">
                    <a:tint val="75000"/>
                  </a:schemeClr>
                </a:solidFill>
              </a:defRPr>
            </a:lvl9pPr>
          </a:lstStyle>
          <a:p>
            <a:pPr lvl="0"/>
            <a:r>
              <a:rPr lang="zh-TW" altLang="en-US" noProof="0"/>
              <a:t>編輯母片文字樣式</a:t>
            </a:r>
          </a:p>
        </p:txBody>
      </p:sp>
      <p:sp>
        <p:nvSpPr>
          <p:cNvPr id="8" name="TextBox 7"/>
          <p:cNvSpPr txBox="1"/>
          <p:nvPr userDrawn="1"/>
        </p:nvSpPr>
        <p:spPr>
          <a:xfrm>
            <a:off x="469905" y="6477002"/>
            <a:ext cx="5355167" cy="100156"/>
          </a:xfrm>
          <a:prstGeom prst="rect">
            <a:avLst/>
          </a:prstGeom>
          <a:noFill/>
        </p:spPr>
        <p:txBody>
          <a:bodyPr wrap="square" lIns="0" tIns="0" rIns="0" bIns="0" rtlCol="0">
            <a:spAutoFit/>
          </a:bodyPr>
          <a:lstStyle/>
          <a:p>
            <a:pPr marL="0" indent="0">
              <a:spcBef>
                <a:spcPts val="600"/>
              </a:spcBef>
              <a:buSzPct val="100000"/>
              <a:buFont typeface="Arial"/>
              <a:buNone/>
            </a:pPr>
            <a:r>
              <a:rPr lang="zh-TW" altLang="en-US" sz="651" noProof="0">
                <a:solidFill>
                  <a:schemeClr val="bg1"/>
                </a:solidFill>
                <a:latin typeface="微軟正黑體" panose="020B0604030504040204" pitchFamily="34" charset="-120"/>
                <a:ea typeface="微軟正黑體" panose="020B0604030504040204" pitchFamily="34" charset="-120"/>
              </a:rPr>
              <a:t>勤業眾信版權所有 保留一切權利</a:t>
            </a:r>
          </a:p>
        </p:txBody>
      </p:sp>
      <p:sp>
        <p:nvSpPr>
          <p:cNvPr id="9" name="TextBox 8"/>
          <p:cNvSpPr txBox="1"/>
          <p:nvPr userDrawn="1"/>
        </p:nvSpPr>
        <p:spPr>
          <a:xfrm>
            <a:off x="11414129" y="6477002"/>
            <a:ext cx="307975" cy="100156"/>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1" noProof="0" smtClean="0">
                <a:solidFill>
                  <a:schemeClr val="bg1"/>
                </a:solidFill>
              </a:rPr>
              <a:pPr marL="0" indent="0" algn="r">
                <a:spcBef>
                  <a:spcPts val="800"/>
                </a:spcBef>
                <a:buSzPct val="100000"/>
                <a:buFont typeface="Arial"/>
                <a:buNone/>
              </a:pPr>
              <a:t>‹#›</a:t>
            </a:fld>
            <a:endParaRPr lang="en-US" sz="651" noProof="0">
              <a:solidFill>
                <a:schemeClr val="bg1"/>
              </a:solidFill>
            </a:endParaRPr>
          </a:p>
        </p:txBody>
      </p:sp>
      <p:sp>
        <p:nvSpPr>
          <p:cNvPr id="16"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a:ln>
                  <a:noFill/>
                </a:ln>
                <a:solidFill>
                  <a:schemeClr val="bg1">
                    <a:lumMod val="65000"/>
                  </a:schemeClr>
                </a:solidFill>
              </a:rPr>
              <a:t>Grey markers</a:t>
            </a:r>
            <a:r>
              <a:rPr lang="en-US" sz="700">
                <a:ln>
                  <a:noFill/>
                </a:ln>
                <a:solidFill>
                  <a:schemeClr val="bg1">
                    <a:lumMod val="65000"/>
                  </a:schemeClr>
                </a:solidFill>
              </a:rPr>
              <a:t> indicate position of Deloitte Drawing Guides</a:t>
            </a:r>
            <a:endParaRPr lang="en-US" sz="700" baseline="0" noProof="0">
              <a:ln>
                <a:noFill/>
              </a:ln>
              <a:solidFill>
                <a:schemeClr val="bg1">
                  <a:lumMod val="65000"/>
                </a:schemeClr>
              </a:solidFill>
            </a:endParaRPr>
          </a:p>
        </p:txBody>
      </p:sp>
      <p:cxnSp>
        <p:nvCxnSpPr>
          <p:cNvPr id="17"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8"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9"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0"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1"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2"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3"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4"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6811421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分隔頁_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4" y="1705674"/>
            <a:ext cx="10418233" cy="1592403"/>
          </a:xfrm>
        </p:spPr>
        <p:txBody>
          <a:bodyPr anchor="b"/>
          <a:lstStyle>
            <a:lvl1pPr>
              <a:lnSpc>
                <a:spcPct val="95000"/>
              </a:lnSpc>
              <a:defRPr sz="3851" b="1">
                <a:solidFill>
                  <a:schemeClr val="bg1"/>
                </a:solidFill>
                <a:latin typeface="+mj-lt"/>
                <a:ea typeface="微軟正黑體" panose="020B0604030504040204" pitchFamily="34" charset="-120"/>
                <a:cs typeface="微軟正黑體" panose="020B0604030504040204" pitchFamily="34" charset="-120"/>
              </a:defRPr>
            </a:lvl1pPr>
          </a:lstStyle>
          <a:p>
            <a:r>
              <a:rPr lang="zh-TW" altLang="en-US" noProof="0"/>
              <a:t>按一下以編輯母片標題樣式</a:t>
            </a:r>
            <a:endParaRPr lang="en-US" noProof="0"/>
          </a:p>
        </p:txBody>
      </p:sp>
      <p:sp>
        <p:nvSpPr>
          <p:cNvPr id="19" name="Text Placeholder 2"/>
          <p:cNvSpPr>
            <a:spLocks noGrp="1"/>
          </p:cNvSpPr>
          <p:nvPr>
            <p:ph type="body" idx="1"/>
          </p:nvPr>
        </p:nvSpPr>
        <p:spPr bwMode="gray">
          <a:xfrm>
            <a:off x="469904" y="3429000"/>
            <a:ext cx="10418233" cy="1566532"/>
          </a:xfrm>
        </p:spPr>
        <p:txBody>
          <a:bodyPr lIns="0" tIns="0" rIns="0" bIns="0">
            <a:noAutofit/>
          </a:bodyPr>
          <a:lstStyle>
            <a:lvl1pPr marL="0" indent="0">
              <a:lnSpc>
                <a:spcPct val="95000"/>
              </a:lnSpc>
              <a:spcAft>
                <a:spcPts val="0"/>
              </a:spcAft>
              <a:buNone/>
              <a:defRPr sz="3851">
                <a:solidFill>
                  <a:schemeClr val="bg1"/>
                </a:solidFill>
                <a:latin typeface="+mj-lt"/>
              </a:defRPr>
            </a:lvl1pPr>
            <a:lvl2pPr marL="609555" indent="0">
              <a:buNone/>
              <a:defRPr sz="2667">
                <a:solidFill>
                  <a:schemeClr val="tx1">
                    <a:tint val="75000"/>
                  </a:schemeClr>
                </a:solidFill>
              </a:defRPr>
            </a:lvl2pPr>
            <a:lvl3pPr marL="1219110" indent="0">
              <a:buNone/>
              <a:defRPr sz="2400">
                <a:solidFill>
                  <a:schemeClr val="tx1">
                    <a:tint val="75000"/>
                  </a:schemeClr>
                </a:solidFill>
              </a:defRPr>
            </a:lvl3pPr>
            <a:lvl4pPr marL="1828664" indent="0">
              <a:buNone/>
              <a:defRPr sz="2133">
                <a:solidFill>
                  <a:schemeClr val="tx1">
                    <a:tint val="75000"/>
                  </a:schemeClr>
                </a:solidFill>
              </a:defRPr>
            </a:lvl4pPr>
            <a:lvl5pPr marL="2438218" indent="0">
              <a:buNone/>
              <a:defRPr sz="2133">
                <a:solidFill>
                  <a:schemeClr val="tx1">
                    <a:tint val="75000"/>
                  </a:schemeClr>
                </a:solidFill>
              </a:defRPr>
            </a:lvl5pPr>
            <a:lvl6pPr marL="3047772" indent="0">
              <a:buNone/>
              <a:defRPr sz="2133">
                <a:solidFill>
                  <a:schemeClr val="tx1">
                    <a:tint val="75000"/>
                  </a:schemeClr>
                </a:solidFill>
              </a:defRPr>
            </a:lvl6pPr>
            <a:lvl7pPr marL="3657327" indent="0">
              <a:buNone/>
              <a:defRPr sz="2133">
                <a:solidFill>
                  <a:schemeClr val="tx1">
                    <a:tint val="75000"/>
                  </a:schemeClr>
                </a:solidFill>
              </a:defRPr>
            </a:lvl7pPr>
            <a:lvl8pPr marL="4266880" indent="0">
              <a:buNone/>
              <a:defRPr sz="2133">
                <a:solidFill>
                  <a:schemeClr val="tx1">
                    <a:tint val="75000"/>
                  </a:schemeClr>
                </a:solidFill>
              </a:defRPr>
            </a:lvl8pPr>
            <a:lvl9pPr marL="4876435" indent="0">
              <a:buNone/>
              <a:defRPr sz="2133">
                <a:solidFill>
                  <a:schemeClr val="tx1">
                    <a:tint val="75000"/>
                  </a:schemeClr>
                </a:solidFill>
              </a:defRPr>
            </a:lvl9pPr>
          </a:lstStyle>
          <a:p>
            <a:pPr lvl="0"/>
            <a:r>
              <a:rPr lang="zh-TW" altLang="en-US" noProof="0"/>
              <a:t>編輯母片文字樣式</a:t>
            </a:r>
          </a:p>
        </p:txBody>
      </p:sp>
      <p:sp>
        <p:nvSpPr>
          <p:cNvPr id="21" name="TextBox 20"/>
          <p:cNvSpPr txBox="1"/>
          <p:nvPr userDrawn="1"/>
        </p:nvSpPr>
        <p:spPr>
          <a:xfrm>
            <a:off x="469905" y="6477002"/>
            <a:ext cx="5355167" cy="100156"/>
          </a:xfrm>
          <a:prstGeom prst="rect">
            <a:avLst/>
          </a:prstGeom>
          <a:noFill/>
        </p:spPr>
        <p:txBody>
          <a:bodyPr wrap="square" lIns="0" tIns="0" rIns="0" bIns="0" rtlCol="0">
            <a:spAutoFit/>
          </a:bodyPr>
          <a:lstStyle/>
          <a:p>
            <a:pPr marL="0" indent="0">
              <a:spcBef>
                <a:spcPts val="600"/>
              </a:spcBef>
              <a:buSzPct val="100000"/>
              <a:buFont typeface="Arial"/>
              <a:buNone/>
            </a:pPr>
            <a:r>
              <a:rPr lang="zh-TW" altLang="en-US" sz="651" noProof="0">
                <a:solidFill>
                  <a:schemeClr val="bg1"/>
                </a:solidFill>
                <a:latin typeface="微軟正黑體" panose="020B0604030504040204" pitchFamily="34" charset="-120"/>
                <a:ea typeface="微軟正黑體" panose="020B0604030504040204" pitchFamily="34" charset="-120"/>
              </a:rPr>
              <a:t>勤業眾信版權所有 保留一切權利</a:t>
            </a:r>
          </a:p>
        </p:txBody>
      </p:sp>
      <p:sp>
        <p:nvSpPr>
          <p:cNvPr id="22" name="TextBox 21"/>
          <p:cNvSpPr txBox="1"/>
          <p:nvPr userDrawn="1"/>
        </p:nvSpPr>
        <p:spPr>
          <a:xfrm>
            <a:off x="11414129" y="6477002"/>
            <a:ext cx="307975" cy="100156"/>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1" noProof="0" smtClean="0">
                <a:solidFill>
                  <a:schemeClr val="bg1"/>
                </a:solidFill>
              </a:rPr>
              <a:pPr marL="0" indent="0" algn="r">
                <a:spcBef>
                  <a:spcPts val="800"/>
                </a:spcBef>
                <a:buSzPct val="100000"/>
                <a:buFont typeface="Arial"/>
                <a:buNone/>
              </a:pPr>
              <a:t>‹#›</a:t>
            </a:fld>
            <a:endParaRPr lang="en-US" sz="651" noProof="0">
              <a:solidFill>
                <a:schemeClr val="bg1"/>
              </a:solidFill>
            </a:endParaRPr>
          </a:p>
        </p:txBody>
      </p:sp>
      <p:sp>
        <p:nvSpPr>
          <p:cNvPr id="15"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a:ln>
                  <a:noFill/>
                </a:ln>
                <a:solidFill>
                  <a:schemeClr val="bg1">
                    <a:lumMod val="65000"/>
                  </a:schemeClr>
                </a:solidFill>
              </a:rPr>
              <a:t>Grey markers</a:t>
            </a:r>
            <a:r>
              <a:rPr lang="en-US" sz="700">
                <a:ln>
                  <a:noFill/>
                </a:ln>
                <a:solidFill>
                  <a:schemeClr val="bg1">
                    <a:lumMod val="65000"/>
                  </a:schemeClr>
                </a:solidFill>
              </a:rPr>
              <a:t> indicate position of Deloitte Drawing Guides</a:t>
            </a:r>
            <a:endParaRPr lang="en-US" sz="700" baseline="0" noProof="0">
              <a:ln>
                <a:noFill/>
              </a:ln>
              <a:solidFill>
                <a:schemeClr val="bg1">
                  <a:lumMod val="65000"/>
                </a:schemeClr>
              </a:solidFill>
            </a:endParaRPr>
          </a:p>
        </p:txBody>
      </p:sp>
      <p:cxnSp>
        <p:nvCxnSpPr>
          <p:cNvPr id="16"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7"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3"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4"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5"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6"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7"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8"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8431272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內頁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1" y="1665291"/>
            <a:ext cx="9348787" cy="4633910"/>
          </a:xfrm>
          <a:prstGeom prst="rect">
            <a:avLst/>
          </a:prstGeom>
        </p:spPr>
        <p:txBody>
          <a:bodyPr/>
          <a:lstStyle>
            <a:lvl1pPr>
              <a:tabLst>
                <a:tab pos="8971878" algn="r"/>
              </a:tabLst>
              <a:defRPr>
                <a:latin typeface="+mj-lt"/>
              </a:defRPr>
            </a:lvl1pPr>
            <a:lvl2pPr>
              <a:tabLst>
                <a:tab pos="8971878" algn="r"/>
              </a:tabLst>
              <a:defRPr>
                <a:latin typeface="+mj-lt"/>
              </a:defRPr>
            </a:lvl2pPr>
            <a:lvl3pPr>
              <a:tabLst>
                <a:tab pos="8971878" algn="r"/>
              </a:tabLst>
              <a:defRPr>
                <a:latin typeface="+mj-lt"/>
              </a:defRPr>
            </a:lvl3pPr>
            <a:lvl4pPr>
              <a:tabLst>
                <a:tab pos="8971878" algn="r"/>
              </a:tabLst>
              <a:defRPr>
                <a:latin typeface="+mj-lt"/>
              </a:defRPr>
            </a:lvl4pPr>
            <a:lvl5pPr>
              <a:tabLst>
                <a:tab pos="6705096" algn="r"/>
              </a:tabLst>
              <a:defRPr baseline="0">
                <a:latin typeface="+mj-lt"/>
              </a:defRPr>
            </a:lvl5pPr>
            <a:lvl6pPr>
              <a:tabLst>
                <a:tab pos="8971878" algn="r"/>
              </a:tabLst>
              <a:defRPr/>
            </a:lvl6pPr>
            <a:lvl7pPr>
              <a:tabLst>
                <a:tab pos="8971878" algn="r"/>
              </a:tabLst>
              <a:defRPr/>
            </a:lvl7pPr>
            <a:lvl8pPr>
              <a:tabLst>
                <a:tab pos="8971878" algn="r"/>
              </a:tabLst>
              <a:defRPr/>
            </a:lvl8pPr>
            <a:lvl9pPr>
              <a:tabLst>
                <a:tab pos="8971878" algn="r"/>
              </a:tabLst>
              <a:defRPr/>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Text Placeholder 8"/>
          <p:cNvSpPr>
            <a:spLocks noGrp="1"/>
          </p:cNvSpPr>
          <p:nvPr>
            <p:ph type="body" sz="quarter" idx="13" hasCustomPrompt="1"/>
          </p:nvPr>
        </p:nvSpPr>
        <p:spPr>
          <a:xfrm>
            <a:off x="469900" y="736694"/>
            <a:ext cx="11252200" cy="757255"/>
          </a:xfrm>
          <a:prstGeom prst="rect">
            <a:avLst/>
          </a:prstGeom>
        </p:spPr>
        <p:txBody>
          <a:bodyPr lIns="0" tIns="0" rIns="0" bIns="0">
            <a:noAutofit/>
          </a:bodyPr>
          <a:lstStyle>
            <a:lvl1pPr marL="0" indent="0">
              <a:buNone/>
              <a:defRPr sz="2000" b="0">
                <a:solidFill>
                  <a:srgbClr val="575757"/>
                </a:solidFill>
                <a:latin typeface="+mj-lt"/>
              </a:defRPr>
            </a:lvl1pPr>
          </a:lstStyle>
          <a:p>
            <a:pPr lvl="0"/>
            <a:r>
              <a:rPr lang="en-US" noProof="0"/>
              <a:t>Click to add subtitle</a:t>
            </a:r>
          </a:p>
        </p:txBody>
      </p:sp>
      <p:sp>
        <p:nvSpPr>
          <p:cNvPr id="6" name="Title Placeholder 1"/>
          <p:cNvSpPr>
            <a:spLocks noGrp="1"/>
          </p:cNvSpPr>
          <p:nvPr>
            <p:ph type="title" hasCustomPrompt="1"/>
          </p:nvPr>
        </p:nvSpPr>
        <p:spPr>
          <a:xfrm>
            <a:off x="469900" y="402587"/>
            <a:ext cx="11252200" cy="334102"/>
          </a:xfrm>
          <a:prstGeom prst="rect">
            <a:avLst/>
          </a:prstGeom>
        </p:spPr>
        <p:txBody>
          <a:bodyPr vert="horz" lIns="0" tIns="0" rIns="0" bIns="0" rtlCol="0" anchor="t" anchorCtr="0">
            <a:noAutofit/>
          </a:bodyPr>
          <a:lstStyle>
            <a:lvl1pPr>
              <a:defRPr sz="2000">
                <a:latin typeface="+mj-lt"/>
              </a:defRPr>
            </a:lvl1pPr>
          </a:lstStyle>
          <a:p>
            <a:r>
              <a:rPr lang="zh-TW" altLang="en-US" noProof="0"/>
              <a:t>按一下以編輯母片標題樣式 </a:t>
            </a:r>
            <a:endParaRPr lang="en-US" noProof="0"/>
          </a:p>
        </p:txBody>
      </p:sp>
    </p:spTree>
    <p:extLst>
      <p:ext uri="{BB962C8B-B14F-4D97-AF65-F5344CB8AC3E}">
        <p14:creationId xmlns:p14="http://schemas.microsoft.com/office/powerpoint/2010/main" val="140932168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EEDD38-053C-4AFA-AAE4-89E74A82951A}"/>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517F691A-7EA8-83D0-E02B-C171B36BF5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C4BAC9B0-11B4-4075-1F42-BFC25DC62F48}"/>
              </a:ext>
            </a:extLst>
          </p:cNvPr>
          <p:cNvSpPr>
            <a:spLocks noGrp="1"/>
          </p:cNvSpPr>
          <p:nvPr>
            <p:ph type="dt" sz="half" idx="10"/>
          </p:nvPr>
        </p:nvSpPr>
        <p:spPr/>
        <p:txBody>
          <a:bodyPr/>
          <a:lstStyle/>
          <a:p>
            <a:fld id="{099018F8-CDA2-44CF-8C44-45B4ECCC85C2}" type="datetimeFigureOut">
              <a:rPr lang="zh-TW" altLang="en-US" smtClean="0"/>
              <a:t>2024/8/8</a:t>
            </a:fld>
            <a:endParaRPr lang="zh-TW" altLang="en-US"/>
          </a:p>
        </p:txBody>
      </p:sp>
      <p:sp>
        <p:nvSpPr>
          <p:cNvPr id="5" name="頁尾版面配置區 4">
            <a:extLst>
              <a:ext uri="{FF2B5EF4-FFF2-40B4-BE49-F238E27FC236}">
                <a16:creationId xmlns:a16="http://schemas.microsoft.com/office/drawing/2014/main" id="{4A669CCF-82E2-A7D4-60E2-D62D6208457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6B53EB2-1216-C23B-459E-A5C07558E75C}"/>
              </a:ext>
            </a:extLst>
          </p:cNvPr>
          <p:cNvSpPr>
            <a:spLocks noGrp="1"/>
          </p:cNvSpPr>
          <p:nvPr>
            <p:ph type="sldNum" sz="quarter" idx="12"/>
          </p:nvPr>
        </p:nvSpPr>
        <p:spPr/>
        <p:txBody>
          <a:bodyPr/>
          <a:lstStyle/>
          <a:p>
            <a:fld id="{0F4628BA-5481-49FF-9D16-44E3C6CD1190}" type="slidenum">
              <a:rPr lang="zh-TW" altLang="en-US" smtClean="0"/>
              <a:t>‹#›</a:t>
            </a:fld>
            <a:endParaRPr lang="zh-TW" altLang="en-US"/>
          </a:p>
        </p:txBody>
      </p:sp>
    </p:spTree>
    <p:extLst>
      <p:ext uri="{BB962C8B-B14F-4D97-AF65-F5344CB8AC3E}">
        <p14:creationId xmlns:p14="http://schemas.microsoft.com/office/powerpoint/2010/main" val="37268993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內頁_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72" y="1700213"/>
            <a:ext cx="6117233" cy="4598988"/>
          </a:xfrm>
        </p:spPr>
        <p:txBody>
          <a:bodyPr/>
          <a:lstStyle/>
          <a:p>
            <a:r>
              <a:rPr lang="zh-TW" altLang="en-US" noProof="0"/>
              <a:t>按一下圖示以新增圖片</a:t>
            </a:r>
            <a:endParaRPr lang="en-US" noProof="0"/>
          </a:p>
        </p:txBody>
      </p:sp>
      <p:sp>
        <p:nvSpPr>
          <p:cNvPr id="6" name="Content Placeholder 3"/>
          <p:cNvSpPr>
            <a:spLocks noGrp="1"/>
          </p:cNvSpPr>
          <p:nvPr>
            <p:ph sz="quarter" idx="10"/>
          </p:nvPr>
        </p:nvSpPr>
        <p:spPr>
          <a:xfrm>
            <a:off x="469905" y="1665290"/>
            <a:ext cx="4333663" cy="4633911"/>
          </a:xfrm>
          <a:prstGeom prst="rect">
            <a:avLst/>
          </a:prstGeom>
        </p:spPr>
        <p:txBody>
          <a:bodyPr/>
          <a:lstStyle>
            <a:lvl1pPr>
              <a:tabLst>
                <a:tab pos="6705096" algn="r"/>
              </a:tabLst>
              <a:defRPr>
                <a:latin typeface="+mn-ea"/>
                <a:ea typeface="+mn-ea"/>
              </a:defRPr>
            </a:lvl1pPr>
            <a:lvl2pPr>
              <a:tabLst>
                <a:tab pos="6705096" algn="r"/>
              </a:tabLst>
              <a:defRPr>
                <a:latin typeface="+mn-ea"/>
                <a:ea typeface="+mn-ea"/>
              </a:defRPr>
            </a:lvl2pPr>
            <a:lvl3pPr>
              <a:tabLst>
                <a:tab pos="6705096" algn="r"/>
              </a:tabLst>
              <a:defRPr>
                <a:latin typeface="+mn-ea"/>
                <a:ea typeface="+mn-ea"/>
              </a:defRPr>
            </a:lvl3pPr>
            <a:lvl4pPr>
              <a:tabLst>
                <a:tab pos="6705096" algn="r"/>
              </a:tabLst>
              <a:defRPr>
                <a:latin typeface="+mn-ea"/>
                <a:ea typeface="+mn-ea"/>
              </a:defRPr>
            </a:lvl4pPr>
            <a:lvl5pPr>
              <a:tabLst>
                <a:tab pos="6705096" algn="r"/>
              </a:tabLst>
              <a:defRPr baseline="0">
                <a:latin typeface="+mn-ea"/>
                <a:ea typeface="+mn-ea"/>
              </a:defRPr>
            </a:lvl5pPr>
          </a:lstStyle>
          <a:p>
            <a:pPr lvl="0"/>
            <a:r>
              <a:rPr lang="zh-TW" altLang="en-US" noProof="0"/>
              <a:t>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en-US" noProof="0"/>
          </a:p>
        </p:txBody>
      </p:sp>
      <p:sp>
        <p:nvSpPr>
          <p:cNvPr id="8" name="Text Placeholder 8"/>
          <p:cNvSpPr>
            <a:spLocks noGrp="1"/>
          </p:cNvSpPr>
          <p:nvPr>
            <p:ph type="body" sz="quarter" idx="13" hasCustomPrompt="1"/>
          </p:nvPr>
        </p:nvSpPr>
        <p:spPr>
          <a:xfrm>
            <a:off x="469900" y="736694"/>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zh-TW" altLang="en-US" noProof="0"/>
              <a:t>按一下以編輯母片標題樣式</a:t>
            </a:r>
            <a:endParaRPr lang="en-US" noProof="0"/>
          </a:p>
        </p:txBody>
      </p:sp>
    </p:spTree>
    <p:extLst>
      <p:ext uri="{BB962C8B-B14F-4D97-AF65-F5344CB8AC3E}">
        <p14:creationId xmlns:p14="http://schemas.microsoft.com/office/powerpoint/2010/main" val="3631913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內頁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zh-TW" altLang="en-US" noProof="0"/>
              <a:t>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en-US" noProof="0"/>
          </a:p>
        </p:txBody>
      </p:sp>
      <p:sp>
        <p:nvSpPr>
          <p:cNvPr id="4" name="Text Placeholder 8"/>
          <p:cNvSpPr>
            <a:spLocks noGrp="1"/>
          </p:cNvSpPr>
          <p:nvPr>
            <p:ph type="body" sz="quarter" idx="13" hasCustomPrompt="1"/>
          </p:nvPr>
        </p:nvSpPr>
        <p:spPr>
          <a:xfrm>
            <a:off x="469900" y="736694"/>
            <a:ext cx="11252200" cy="757255"/>
          </a:xfrm>
          <a:prstGeom prst="rect">
            <a:avLst/>
          </a:prstGeom>
        </p:spPr>
        <p:txBody>
          <a:bodyPr lIns="0" tIns="0" rIns="0" bIns="0">
            <a:noAutofit/>
          </a:bodyPr>
          <a:lstStyle>
            <a:lvl1pPr marL="0" indent="0">
              <a:buNone/>
              <a:defRPr sz="2000" b="0">
                <a:solidFill>
                  <a:srgbClr val="575757"/>
                </a:solidFill>
                <a:latin typeface="+mj-lt"/>
              </a:defRPr>
            </a:lvl1pPr>
          </a:lstStyle>
          <a:p>
            <a:pPr lvl="0"/>
            <a:r>
              <a:rPr lang="en-US" noProof="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atin typeface="+mj-lt"/>
              </a:defRPr>
            </a:lvl1pPr>
          </a:lstStyle>
          <a:p>
            <a:r>
              <a:rPr lang="zh-TW" altLang="en-US" noProof="0"/>
              <a:t>按一下以編輯母片標題樣式</a:t>
            </a:r>
            <a:endParaRPr lang="en-US" noProof="0"/>
          </a:p>
        </p:txBody>
      </p:sp>
    </p:spTree>
    <p:extLst>
      <p:ext uri="{BB962C8B-B14F-4D97-AF65-F5344CB8AC3E}">
        <p14:creationId xmlns:p14="http://schemas.microsoft.com/office/powerpoint/2010/main" val="220450934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內頁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94"/>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4" name="Title Placeholder 1"/>
          <p:cNvSpPr>
            <a:spLocks noGrp="1"/>
          </p:cNvSpPr>
          <p:nvPr>
            <p:ph type="title" hasCustomPrompt="1"/>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zh-TW" altLang="en-US" noProof="0"/>
              <a:t>按一下以編輯母片標題樣式 </a:t>
            </a:r>
            <a:endParaRPr lang="en-US" noProof="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zh-TW" altLang="en-US" noProof="0"/>
              <a:t>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en-US" noProof="0"/>
          </a:p>
        </p:txBody>
      </p:sp>
    </p:spTree>
    <p:extLst>
      <p:ext uri="{BB962C8B-B14F-4D97-AF65-F5344CB8AC3E}">
        <p14:creationId xmlns:p14="http://schemas.microsoft.com/office/powerpoint/2010/main" val="65116189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內頁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4585"/>
            <a:ext cx="11252200" cy="3928209"/>
          </a:xfrm>
          <a:prstGeom prst="rect">
            <a:avLst/>
          </a:prstGeom>
        </p:spPr>
        <p:txBody>
          <a:bodyPr/>
          <a:lstStyle/>
          <a:p>
            <a:r>
              <a:rPr lang="zh-TW" altLang="en-US" noProof="0"/>
              <a:t>按一下圖示以新增圖表</a:t>
            </a:r>
            <a:endParaRPr lang="en-US" noProof="0"/>
          </a:p>
        </p:txBody>
      </p:sp>
      <p:sp>
        <p:nvSpPr>
          <p:cNvPr id="18" name="Text Placeholder 8"/>
          <p:cNvSpPr>
            <a:spLocks noGrp="1"/>
          </p:cNvSpPr>
          <p:nvPr>
            <p:ph type="body" sz="quarter" idx="18"/>
          </p:nvPr>
        </p:nvSpPr>
        <p:spPr>
          <a:xfrm>
            <a:off x="468000" y="1659816"/>
            <a:ext cx="11252200" cy="357187"/>
          </a:xfrm>
        </p:spPr>
        <p:txBody>
          <a:bodyPr/>
          <a:lstStyle>
            <a:lvl1pPr>
              <a:defRPr>
                <a:latin typeface="+mn-ea"/>
                <a:ea typeface="+mn-ea"/>
              </a:defRPr>
            </a:lvl1pPr>
          </a:lstStyle>
          <a:p>
            <a:pPr lvl="0"/>
            <a:r>
              <a:rPr lang="zh-TW" altLang="en-US" noProof="0"/>
              <a:t>編輯母片文字樣式</a:t>
            </a:r>
          </a:p>
        </p:txBody>
      </p:sp>
      <p:sp>
        <p:nvSpPr>
          <p:cNvPr id="19" name="Text Placeholder 7"/>
          <p:cNvSpPr>
            <a:spLocks noGrp="1"/>
          </p:cNvSpPr>
          <p:nvPr>
            <p:ph type="body" sz="quarter" idx="23"/>
          </p:nvPr>
        </p:nvSpPr>
        <p:spPr>
          <a:xfrm>
            <a:off x="468004" y="5982796"/>
            <a:ext cx="11252201" cy="316411"/>
          </a:xfrm>
        </p:spPr>
        <p:txBody>
          <a:bodyPr>
            <a:noAutofit/>
          </a:bodyPr>
          <a:lstStyle>
            <a:lvl1pPr>
              <a:spcAft>
                <a:spcPts val="0"/>
              </a:spcAft>
              <a:defRPr sz="900"/>
            </a:lvl1pPr>
          </a:lstStyle>
          <a:p>
            <a:pPr lvl="0"/>
            <a:r>
              <a:rPr lang="zh-TW" altLang="en-US" noProof="0"/>
              <a:t>編輯母片文字樣式</a:t>
            </a:r>
          </a:p>
        </p:txBody>
      </p:sp>
      <p:sp>
        <p:nvSpPr>
          <p:cNvPr id="7" name="Text Placeholder 8"/>
          <p:cNvSpPr>
            <a:spLocks noGrp="1"/>
          </p:cNvSpPr>
          <p:nvPr>
            <p:ph type="body" sz="quarter" idx="13" hasCustomPrompt="1"/>
          </p:nvPr>
        </p:nvSpPr>
        <p:spPr>
          <a:xfrm>
            <a:off x="469900" y="736694"/>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atin typeface="+mj-lt"/>
              </a:defRPr>
            </a:lvl1pPr>
          </a:lstStyle>
          <a:p>
            <a:r>
              <a:rPr lang="zh-TW" altLang="en-US" noProof="0"/>
              <a:t>按一下以編輯母片標題樣式</a:t>
            </a:r>
            <a:endParaRPr lang="en-US" noProof="0"/>
          </a:p>
        </p:txBody>
      </p:sp>
      <p:cxnSp>
        <p:nvCxnSpPr>
          <p:cNvPr id="12" name="直線接點 11"/>
          <p:cNvCxnSpPr/>
          <p:nvPr userDrawn="1"/>
        </p:nvCxnSpPr>
        <p:spPr>
          <a:xfrm flipV="1">
            <a:off x="11722100" y="-447675"/>
            <a:ext cx="0" cy="3600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13" name="直線接點 12"/>
          <p:cNvCxnSpPr/>
          <p:nvPr userDrawn="1"/>
        </p:nvCxnSpPr>
        <p:spPr>
          <a:xfrm flipV="1">
            <a:off x="11722100" y="6953250"/>
            <a:ext cx="0" cy="3600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14" name="直線接點 13"/>
          <p:cNvCxnSpPr/>
          <p:nvPr userDrawn="1"/>
        </p:nvCxnSpPr>
        <p:spPr>
          <a:xfrm flipV="1">
            <a:off x="462471" y="6943725"/>
            <a:ext cx="0" cy="3600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15" name="直線接點 14"/>
          <p:cNvCxnSpPr/>
          <p:nvPr userDrawn="1"/>
        </p:nvCxnSpPr>
        <p:spPr>
          <a:xfrm flipV="1">
            <a:off x="462471" y="-464775"/>
            <a:ext cx="0" cy="3600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8521577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內頁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94"/>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zh-TW" altLang="en-US" noProof="0"/>
              <a:t>按一下以編輯母片標題樣式</a:t>
            </a:r>
            <a:endParaRPr lang="en-US" noProof="0"/>
          </a:p>
        </p:txBody>
      </p:sp>
    </p:spTree>
    <p:extLst>
      <p:ext uri="{BB962C8B-B14F-4D97-AF65-F5344CB8AC3E}">
        <p14:creationId xmlns:p14="http://schemas.microsoft.com/office/powerpoint/2010/main" val="53600494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內頁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8"/>
            <a:ext cx="5544000" cy="1695451"/>
          </a:xfrm>
        </p:spPr>
        <p:txBody>
          <a:bodyPr>
            <a:noAutofit/>
          </a:bodyPr>
          <a:lstStyle>
            <a:lvl1pPr>
              <a:spcAft>
                <a:spcPts val="1333"/>
              </a:spcAft>
              <a:defRPr b="1">
                <a:solidFill>
                  <a:schemeClr val="accent1"/>
                </a:solidFill>
                <a:latin typeface="+mj-lt"/>
              </a:defRPr>
            </a:lvl1pPr>
            <a:lvl2pPr>
              <a:spcAft>
                <a:spcPts val="1333"/>
              </a:spcAft>
              <a:defRPr>
                <a:latin typeface="+mj-lt"/>
              </a:defRPr>
            </a:lvl2pPr>
            <a:lvl3pPr marL="0" indent="0">
              <a:spcAft>
                <a:spcPts val="1333"/>
              </a:spcAft>
              <a:buNone/>
              <a:defRPr>
                <a:latin typeface="+mj-lt"/>
              </a:defRPr>
            </a:lvl3pPr>
            <a:lvl4pPr marL="235183" indent="-235183">
              <a:spcAft>
                <a:spcPts val="1333"/>
              </a:spcAft>
              <a:buFont typeface="Arial" panose="020B0604020202020204" pitchFamily="34" charset="0"/>
              <a:buChar char="•"/>
              <a:defRPr>
                <a:latin typeface="+mj-lt"/>
              </a:defRPr>
            </a:lvl4pPr>
            <a:lvl5pPr marL="475164" indent="-235183">
              <a:spcAft>
                <a:spcPts val="1333"/>
              </a:spcAft>
              <a:defRPr baseline="0">
                <a:latin typeface="+mj-lt"/>
              </a:defRPr>
            </a:lvl5pPr>
            <a:lvl6pPr marL="475164" indent="-235183">
              <a:spcAft>
                <a:spcPts val="1333"/>
              </a:spcAft>
              <a:buFont typeface="Verdana" panose="020B0604030504040204" pitchFamily="34" charset="0"/>
              <a:buChar char="−"/>
              <a:defRPr/>
            </a:lvl6pPr>
            <a:lvl7pPr marL="475164" indent="-235183">
              <a:spcAft>
                <a:spcPts val="1333"/>
              </a:spcAft>
              <a:defRPr/>
            </a:lvl7pPr>
            <a:lvl8pPr marL="475164" indent="-235183">
              <a:spcAft>
                <a:spcPts val="1333"/>
              </a:spcAft>
              <a:defRPr/>
            </a:lvl8pPr>
            <a:lvl9pPr marL="475164" indent="-235183">
              <a:spcAft>
                <a:spcPts val="1333"/>
              </a:spcAft>
              <a:defRPr/>
            </a:lvl9pPr>
          </a:lstStyle>
          <a:p>
            <a:pPr lvl="0"/>
            <a:r>
              <a:rPr lang="zh-TW" altLang="en-US" noProof="0"/>
              <a:t>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en-US" noProof="0"/>
          </a:p>
        </p:txBody>
      </p:sp>
      <p:sp>
        <p:nvSpPr>
          <p:cNvPr id="9" name="Text Placeholder 8"/>
          <p:cNvSpPr>
            <a:spLocks noGrp="1"/>
          </p:cNvSpPr>
          <p:nvPr>
            <p:ph type="body" sz="quarter" idx="21"/>
          </p:nvPr>
        </p:nvSpPr>
        <p:spPr>
          <a:xfrm>
            <a:off x="6177463" y="1857898"/>
            <a:ext cx="5544000" cy="1695451"/>
          </a:xfrm>
        </p:spPr>
        <p:txBody>
          <a:bodyPr>
            <a:noAutofit/>
          </a:bodyPr>
          <a:lstStyle>
            <a:lvl1pPr>
              <a:spcAft>
                <a:spcPts val="1333"/>
              </a:spcAft>
              <a:defRPr b="1">
                <a:solidFill>
                  <a:schemeClr val="accent1"/>
                </a:solidFill>
                <a:latin typeface="+mn-lt"/>
              </a:defRPr>
            </a:lvl1pPr>
            <a:lvl2pPr>
              <a:spcAft>
                <a:spcPts val="1333"/>
              </a:spcAft>
              <a:defRPr>
                <a:latin typeface="+mn-lt"/>
              </a:defRPr>
            </a:lvl2pPr>
            <a:lvl3pPr marL="0" indent="0">
              <a:spcAft>
                <a:spcPts val="1333"/>
              </a:spcAft>
              <a:buNone/>
              <a:defRPr>
                <a:latin typeface="+mn-lt"/>
              </a:defRPr>
            </a:lvl3pPr>
            <a:lvl4pPr marL="235183" indent="-235183">
              <a:spcAft>
                <a:spcPts val="1333"/>
              </a:spcAft>
              <a:buFont typeface="Arial" panose="020B0604020202020204" pitchFamily="34" charset="0"/>
              <a:buChar char="•"/>
              <a:defRPr>
                <a:latin typeface="+mn-lt"/>
              </a:defRPr>
            </a:lvl4pPr>
            <a:lvl5pPr marL="475164" indent="-235183">
              <a:spcAft>
                <a:spcPts val="1333"/>
              </a:spcAft>
              <a:defRPr baseline="0">
                <a:latin typeface="+mn-lt"/>
              </a:defRPr>
            </a:lvl5pPr>
            <a:lvl6pPr marL="475164" indent="-235183">
              <a:spcAft>
                <a:spcPts val="1333"/>
              </a:spcAft>
              <a:buFont typeface="Verdana" panose="020B0604030504040204" pitchFamily="34" charset="0"/>
              <a:buChar char="−"/>
              <a:defRPr/>
            </a:lvl6pPr>
            <a:lvl7pPr marL="475164" indent="-235183">
              <a:spcAft>
                <a:spcPts val="1333"/>
              </a:spcAft>
              <a:defRPr/>
            </a:lvl7pPr>
            <a:lvl8pPr marL="475164" indent="-235183">
              <a:spcAft>
                <a:spcPts val="1333"/>
              </a:spcAft>
              <a:defRPr/>
            </a:lvl8pPr>
            <a:lvl9pPr marL="475164" indent="-235183">
              <a:spcAft>
                <a:spcPts val="1333"/>
              </a:spcAft>
              <a:defRPr/>
            </a:lvl9pPr>
          </a:lstStyle>
          <a:p>
            <a:pPr lvl="0"/>
            <a:r>
              <a:rPr lang="zh-TW" altLang="en-US" noProof="0"/>
              <a:t>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en-US" noProof="0"/>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7" name="Picture Placeholder 29"/>
          <p:cNvSpPr>
            <a:spLocks noGrp="1"/>
          </p:cNvSpPr>
          <p:nvPr>
            <p:ph type="pic" sz="quarter" idx="20" hasCustomPrompt="1"/>
          </p:nvPr>
        </p:nvSpPr>
        <p:spPr>
          <a:xfrm>
            <a:off x="10467640" y="1857898"/>
            <a:ext cx="1244161" cy="549275"/>
          </a:xfrm>
        </p:spPr>
        <p:txBody>
          <a:bodyPr>
            <a:noAutofit/>
          </a:bodyPr>
          <a:lstStyle>
            <a:lvl1pPr marL="0" marR="0" indent="0" algn="l" defTabSz="121911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0" name="Text Placeholder 8"/>
          <p:cNvSpPr>
            <a:spLocks noGrp="1"/>
          </p:cNvSpPr>
          <p:nvPr>
            <p:ph type="body" sz="quarter" idx="22"/>
          </p:nvPr>
        </p:nvSpPr>
        <p:spPr>
          <a:xfrm>
            <a:off x="469899" y="4249687"/>
            <a:ext cx="5544000" cy="1695451"/>
          </a:xfrm>
        </p:spPr>
        <p:txBody>
          <a:bodyPr>
            <a:noAutofit/>
          </a:bodyPr>
          <a:lstStyle>
            <a:lvl1pPr>
              <a:spcAft>
                <a:spcPts val="1333"/>
              </a:spcAft>
              <a:defRPr b="1">
                <a:solidFill>
                  <a:schemeClr val="accent1"/>
                </a:solidFill>
                <a:latin typeface="+mn-lt"/>
              </a:defRPr>
            </a:lvl1pPr>
            <a:lvl2pPr>
              <a:spcAft>
                <a:spcPts val="1333"/>
              </a:spcAft>
              <a:defRPr>
                <a:latin typeface="+mn-lt"/>
              </a:defRPr>
            </a:lvl2pPr>
            <a:lvl3pPr marL="0" indent="0">
              <a:spcAft>
                <a:spcPts val="1333"/>
              </a:spcAft>
              <a:buNone/>
              <a:defRPr>
                <a:latin typeface="+mn-lt"/>
              </a:defRPr>
            </a:lvl3pPr>
            <a:lvl4pPr marL="235183" indent="-235183">
              <a:spcAft>
                <a:spcPts val="1333"/>
              </a:spcAft>
              <a:buFont typeface="Arial" panose="020B0604020202020204" pitchFamily="34" charset="0"/>
              <a:buChar char="•"/>
              <a:defRPr>
                <a:latin typeface="+mn-lt"/>
              </a:defRPr>
            </a:lvl4pPr>
            <a:lvl5pPr marL="475164" indent="-235183">
              <a:spcAft>
                <a:spcPts val="1333"/>
              </a:spcAft>
              <a:defRPr baseline="0">
                <a:latin typeface="+mn-lt"/>
              </a:defRPr>
            </a:lvl5pPr>
            <a:lvl6pPr marL="475164" indent="-235183">
              <a:spcAft>
                <a:spcPts val="1333"/>
              </a:spcAft>
              <a:buFont typeface="Verdana" panose="020B0604030504040204" pitchFamily="34" charset="0"/>
              <a:buChar char="−"/>
              <a:defRPr/>
            </a:lvl6pPr>
            <a:lvl7pPr marL="475164" indent="-235183">
              <a:spcAft>
                <a:spcPts val="1333"/>
              </a:spcAft>
              <a:defRPr/>
            </a:lvl7pPr>
            <a:lvl8pPr marL="475164" indent="-235183">
              <a:spcAft>
                <a:spcPts val="1333"/>
              </a:spcAft>
              <a:defRPr/>
            </a:lvl8pPr>
            <a:lvl9pPr marL="475164" indent="-235183">
              <a:spcAft>
                <a:spcPts val="1333"/>
              </a:spcAft>
              <a:defRPr/>
            </a:lvl9pPr>
          </a:lstStyle>
          <a:p>
            <a:pPr lvl="0"/>
            <a:r>
              <a:rPr lang="zh-TW" altLang="en-US" noProof="0"/>
              <a:t>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en-US" noProof="0"/>
          </a:p>
        </p:txBody>
      </p:sp>
      <p:sp>
        <p:nvSpPr>
          <p:cNvPr id="11" name="Text Placeholder 8"/>
          <p:cNvSpPr>
            <a:spLocks noGrp="1"/>
          </p:cNvSpPr>
          <p:nvPr>
            <p:ph type="body" sz="quarter" idx="23"/>
          </p:nvPr>
        </p:nvSpPr>
        <p:spPr>
          <a:xfrm>
            <a:off x="6177460" y="4249687"/>
            <a:ext cx="5544000" cy="1695451"/>
          </a:xfrm>
        </p:spPr>
        <p:txBody>
          <a:bodyPr>
            <a:noAutofit/>
          </a:bodyPr>
          <a:lstStyle>
            <a:lvl1pPr>
              <a:spcAft>
                <a:spcPts val="1333"/>
              </a:spcAft>
              <a:defRPr b="1">
                <a:solidFill>
                  <a:schemeClr val="accent1"/>
                </a:solidFill>
                <a:latin typeface="+mn-lt"/>
              </a:defRPr>
            </a:lvl1pPr>
            <a:lvl2pPr>
              <a:spcAft>
                <a:spcPts val="1333"/>
              </a:spcAft>
              <a:defRPr>
                <a:latin typeface="+mn-lt"/>
              </a:defRPr>
            </a:lvl2pPr>
            <a:lvl3pPr marL="0" indent="0">
              <a:spcAft>
                <a:spcPts val="1333"/>
              </a:spcAft>
              <a:buNone/>
              <a:defRPr>
                <a:latin typeface="+mn-lt"/>
              </a:defRPr>
            </a:lvl3pPr>
            <a:lvl4pPr marL="235183" indent="-235183">
              <a:spcAft>
                <a:spcPts val="1333"/>
              </a:spcAft>
              <a:buFont typeface="Arial" panose="020B0604020202020204" pitchFamily="34" charset="0"/>
              <a:buChar char="•"/>
              <a:defRPr>
                <a:latin typeface="+mn-lt"/>
              </a:defRPr>
            </a:lvl4pPr>
            <a:lvl5pPr marL="475164" indent="-235183">
              <a:spcAft>
                <a:spcPts val="1333"/>
              </a:spcAft>
              <a:defRPr baseline="0">
                <a:latin typeface="+mn-lt"/>
              </a:defRPr>
            </a:lvl5pPr>
            <a:lvl6pPr marL="475164" indent="-235183">
              <a:spcAft>
                <a:spcPts val="1333"/>
              </a:spcAft>
              <a:buFont typeface="Verdana" panose="020B0604030504040204" pitchFamily="34" charset="0"/>
              <a:buChar char="−"/>
              <a:defRPr/>
            </a:lvl6pPr>
            <a:lvl7pPr marL="475164" indent="-235183">
              <a:spcAft>
                <a:spcPts val="1333"/>
              </a:spcAft>
              <a:defRPr/>
            </a:lvl7pPr>
            <a:lvl8pPr marL="475164" indent="-235183">
              <a:spcAft>
                <a:spcPts val="1333"/>
              </a:spcAft>
              <a:defRPr/>
            </a:lvl8pPr>
            <a:lvl9pPr marL="475164" indent="-235183">
              <a:spcAft>
                <a:spcPts val="1333"/>
              </a:spcAft>
              <a:defRPr/>
            </a:lvl9pPr>
          </a:lstStyle>
          <a:p>
            <a:pPr lvl="0"/>
            <a:r>
              <a:rPr lang="zh-TW" altLang="en-US" noProof="0"/>
              <a:t>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en-US" noProof="0"/>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a:solidFill>
                <a:schemeClr val="bg1"/>
              </a:solidFill>
            </a:endParaRPr>
          </a:p>
        </p:txBody>
      </p:sp>
      <p:sp>
        <p:nvSpPr>
          <p:cNvPr id="14" name="Picture Placeholder 29"/>
          <p:cNvSpPr>
            <a:spLocks noGrp="1"/>
          </p:cNvSpPr>
          <p:nvPr>
            <p:ph type="pic" sz="quarter" idx="24" hasCustomPrompt="1"/>
          </p:nvPr>
        </p:nvSpPr>
        <p:spPr>
          <a:xfrm>
            <a:off x="4700439" y="4249689"/>
            <a:ext cx="1274916" cy="549275"/>
          </a:xfrm>
        </p:spPr>
        <p:txBody>
          <a:bodyPr>
            <a:noAutofit/>
          </a:bodyPr>
          <a:lstStyle>
            <a:lvl1pPr marL="0" marR="0" indent="0" algn="l" defTabSz="121911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10459036" y="4248215"/>
            <a:ext cx="1244160" cy="549275"/>
          </a:xfrm>
        </p:spPr>
        <p:txBody>
          <a:bodyPr>
            <a:noAutofit/>
          </a:bodyPr>
          <a:lstStyle>
            <a:lvl1pPr marL="0" marR="0" indent="0" algn="l" defTabSz="121911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4734797" y="1863923"/>
            <a:ext cx="1244907" cy="549275"/>
          </a:xfrm>
        </p:spPr>
        <p:txBody>
          <a:bodyPr>
            <a:noAutofit/>
          </a:bodyPr>
          <a:lstStyle>
            <a:lvl1pPr marL="0" marR="0" indent="0" algn="l" defTabSz="121911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a:solidFill>
                  <a:schemeClr val="bg1"/>
                </a:solidFill>
              </a:rPr>
              <a:t>Co-brand</a:t>
            </a:r>
            <a:br>
              <a:rPr lang="en-US" sz="1600" noProof="0">
                <a:solidFill>
                  <a:schemeClr val="bg1"/>
                </a:solidFill>
              </a:rPr>
            </a:br>
            <a:r>
              <a:rPr lang="en-US" sz="16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469900" y="736694"/>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zh-TW" altLang="en-US" noProof="0"/>
              <a:t>按一下以編輯母片標題樣式</a:t>
            </a:r>
            <a:endParaRPr lang="en-US" noProof="0"/>
          </a:p>
        </p:txBody>
      </p:sp>
    </p:spTree>
    <p:extLst>
      <p:ext uri="{BB962C8B-B14F-4D97-AF65-F5344CB8AC3E}">
        <p14:creationId xmlns:p14="http://schemas.microsoft.com/office/powerpoint/2010/main" val="336713722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內頁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latin typeface="+mn-lt"/>
              </a:defRPr>
            </a:lvl1pPr>
            <a:lvl2pPr>
              <a:spcAft>
                <a:spcPts val="1333"/>
              </a:spcAft>
              <a:defRPr>
                <a:solidFill>
                  <a:schemeClr val="bg1"/>
                </a:solidFill>
                <a:latin typeface="+mn-lt"/>
              </a:defRPr>
            </a:lvl2pPr>
            <a:lvl3pPr marL="0" indent="0">
              <a:spcAft>
                <a:spcPts val="1333"/>
              </a:spcAft>
              <a:buNone/>
              <a:defRPr>
                <a:solidFill>
                  <a:schemeClr val="bg1"/>
                </a:solidFill>
                <a:latin typeface="+mn-lt"/>
              </a:defRPr>
            </a:lvl3pPr>
            <a:lvl4pPr marL="235183" indent="-235183">
              <a:spcAft>
                <a:spcPts val="1333"/>
              </a:spcAft>
              <a:buFont typeface="Arial" panose="020B0604020202020204" pitchFamily="34" charset="0"/>
              <a:buChar char="•"/>
              <a:defRPr>
                <a:solidFill>
                  <a:schemeClr val="bg1"/>
                </a:solidFill>
                <a:latin typeface="+mn-lt"/>
              </a:defRPr>
            </a:lvl4pPr>
            <a:lvl5pPr marL="475164" indent="-235183">
              <a:spcAft>
                <a:spcPts val="1333"/>
              </a:spcAft>
              <a:defRPr baseline="0">
                <a:solidFill>
                  <a:schemeClr val="bg1"/>
                </a:solidFill>
                <a:latin typeface="+mn-lt"/>
              </a:defRPr>
            </a:lvl5pPr>
            <a:lvl6pPr marL="475164" indent="-235183">
              <a:spcAft>
                <a:spcPts val="1333"/>
              </a:spcAft>
              <a:buFont typeface="Verdana" panose="020B0604030504040204" pitchFamily="34" charset="0"/>
              <a:buChar char="−"/>
              <a:defRPr>
                <a:solidFill>
                  <a:schemeClr val="bg1"/>
                </a:solidFill>
              </a:defRPr>
            </a:lvl6pPr>
            <a:lvl7pPr marL="475164" indent="-235183">
              <a:spcAft>
                <a:spcPts val="1333"/>
              </a:spcAft>
              <a:defRPr>
                <a:solidFill>
                  <a:schemeClr val="bg1"/>
                </a:solidFill>
              </a:defRPr>
            </a:lvl7pPr>
            <a:lvl8pPr marL="475164" indent="-235183">
              <a:spcAft>
                <a:spcPts val="1333"/>
              </a:spcAft>
              <a:defRPr>
                <a:solidFill>
                  <a:schemeClr val="bg1"/>
                </a:solidFill>
              </a:defRPr>
            </a:lvl8pPr>
            <a:lvl9pPr marL="475164" indent="-235183">
              <a:spcAft>
                <a:spcPts val="1333"/>
              </a:spcAft>
              <a:defRPr>
                <a:solidFill>
                  <a:schemeClr val="bg1"/>
                </a:solidFill>
              </a:defRPr>
            </a:lvl9pPr>
          </a:lstStyle>
          <a:p>
            <a:pPr lvl="0"/>
            <a:r>
              <a:rPr lang="zh-TW" altLang="en-US" noProof="0"/>
              <a:t>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en-US" noProof="0"/>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latin typeface="+mn-lt"/>
              </a:defRPr>
            </a:lvl1pPr>
            <a:lvl2pPr>
              <a:spcAft>
                <a:spcPts val="1333"/>
              </a:spcAft>
              <a:defRPr>
                <a:solidFill>
                  <a:schemeClr val="bg1"/>
                </a:solidFill>
                <a:latin typeface="+mn-lt"/>
              </a:defRPr>
            </a:lvl2pPr>
            <a:lvl3pPr marL="0" indent="0">
              <a:spcAft>
                <a:spcPts val="1333"/>
              </a:spcAft>
              <a:buNone/>
              <a:defRPr>
                <a:solidFill>
                  <a:schemeClr val="bg1"/>
                </a:solidFill>
                <a:latin typeface="+mn-lt"/>
              </a:defRPr>
            </a:lvl3pPr>
            <a:lvl4pPr marL="235183" indent="-235183">
              <a:spcAft>
                <a:spcPts val="1333"/>
              </a:spcAft>
              <a:buFont typeface="Arial" panose="020B0604020202020204" pitchFamily="34" charset="0"/>
              <a:buChar char="•"/>
              <a:defRPr>
                <a:solidFill>
                  <a:schemeClr val="bg1"/>
                </a:solidFill>
                <a:latin typeface="+mn-lt"/>
              </a:defRPr>
            </a:lvl4pPr>
            <a:lvl5pPr marL="475164" indent="-235183">
              <a:spcAft>
                <a:spcPts val="1333"/>
              </a:spcAft>
              <a:defRPr baseline="0">
                <a:solidFill>
                  <a:schemeClr val="bg1"/>
                </a:solidFill>
                <a:latin typeface="+mn-lt"/>
              </a:defRPr>
            </a:lvl5pPr>
            <a:lvl6pPr marL="475164" indent="-235183">
              <a:spcAft>
                <a:spcPts val="1333"/>
              </a:spcAft>
              <a:buFont typeface="Verdana" panose="020B0604030504040204" pitchFamily="34" charset="0"/>
              <a:buChar char="−"/>
              <a:defRPr>
                <a:solidFill>
                  <a:schemeClr val="bg1"/>
                </a:solidFill>
              </a:defRPr>
            </a:lvl6pPr>
            <a:lvl7pPr marL="475164" indent="-235183">
              <a:spcAft>
                <a:spcPts val="1333"/>
              </a:spcAft>
              <a:defRPr>
                <a:solidFill>
                  <a:schemeClr val="bg1"/>
                </a:solidFill>
              </a:defRPr>
            </a:lvl7pPr>
            <a:lvl8pPr marL="475164" indent="-235183">
              <a:spcAft>
                <a:spcPts val="1333"/>
              </a:spcAft>
              <a:defRPr>
                <a:solidFill>
                  <a:schemeClr val="bg1"/>
                </a:solidFill>
              </a:defRPr>
            </a:lvl8pPr>
            <a:lvl9pPr marL="475164" indent="-235183">
              <a:spcAft>
                <a:spcPts val="1333"/>
              </a:spcAft>
              <a:defRPr>
                <a:solidFill>
                  <a:schemeClr val="bg1"/>
                </a:solidFill>
              </a:defRPr>
            </a:lvl9pPr>
          </a:lstStyle>
          <a:p>
            <a:pPr lvl="0"/>
            <a:r>
              <a:rPr lang="zh-TW" altLang="en-US" noProof="0"/>
              <a:t>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en-US" noProof="0"/>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latin typeface="+mn-lt"/>
              </a:defRPr>
            </a:lvl1pPr>
            <a:lvl2pPr>
              <a:spcAft>
                <a:spcPts val="1333"/>
              </a:spcAft>
              <a:defRPr>
                <a:solidFill>
                  <a:schemeClr val="bg1"/>
                </a:solidFill>
                <a:latin typeface="+mn-lt"/>
              </a:defRPr>
            </a:lvl2pPr>
            <a:lvl3pPr marL="0" indent="0">
              <a:spcAft>
                <a:spcPts val="1333"/>
              </a:spcAft>
              <a:buNone/>
              <a:defRPr>
                <a:solidFill>
                  <a:schemeClr val="bg1"/>
                </a:solidFill>
                <a:latin typeface="+mn-lt"/>
              </a:defRPr>
            </a:lvl3pPr>
            <a:lvl4pPr marL="235183" indent="-235183">
              <a:spcAft>
                <a:spcPts val="1333"/>
              </a:spcAft>
              <a:buFont typeface="Arial" panose="020B0604020202020204" pitchFamily="34" charset="0"/>
              <a:buChar char="•"/>
              <a:defRPr>
                <a:solidFill>
                  <a:schemeClr val="bg1"/>
                </a:solidFill>
                <a:latin typeface="+mn-lt"/>
              </a:defRPr>
            </a:lvl4pPr>
            <a:lvl5pPr marL="475164" indent="-235183">
              <a:spcAft>
                <a:spcPts val="1333"/>
              </a:spcAft>
              <a:defRPr baseline="0">
                <a:solidFill>
                  <a:schemeClr val="bg1"/>
                </a:solidFill>
                <a:latin typeface="+mn-lt"/>
              </a:defRPr>
            </a:lvl5pPr>
            <a:lvl6pPr marL="475164" indent="-235183">
              <a:spcAft>
                <a:spcPts val="1333"/>
              </a:spcAft>
              <a:buFont typeface="Verdana" panose="020B0604030504040204" pitchFamily="34" charset="0"/>
              <a:buChar char="−"/>
              <a:defRPr>
                <a:solidFill>
                  <a:schemeClr val="bg1"/>
                </a:solidFill>
              </a:defRPr>
            </a:lvl6pPr>
            <a:lvl7pPr marL="475164" indent="-235183">
              <a:spcAft>
                <a:spcPts val="1333"/>
              </a:spcAft>
              <a:defRPr>
                <a:solidFill>
                  <a:schemeClr val="bg1"/>
                </a:solidFill>
              </a:defRPr>
            </a:lvl7pPr>
            <a:lvl8pPr marL="475164" indent="-235183">
              <a:spcAft>
                <a:spcPts val="1333"/>
              </a:spcAft>
              <a:defRPr>
                <a:solidFill>
                  <a:schemeClr val="bg1"/>
                </a:solidFill>
              </a:defRPr>
            </a:lvl8pPr>
            <a:lvl9pPr marL="475164" indent="-235183">
              <a:spcAft>
                <a:spcPts val="1333"/>
              </a:spcAft>
              <a:defRPr>
                <a:solidFill>
                  <a:schemeClr val="bg1"/>
                </a:solidFill>
              </a:defRPr>
            </a:lvl9pPr>
          </a:lstStyle>
          <a:p>
            <a:pPr lvl="0"/>
            <a:r>
              <a:rPr lang="zh-TW" altLang="en-US" noProof="0"/>
              <a:t>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en-US" noProof="0"/>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latin typeface="+mn-lt"/>
              </a:defRPr>
            </a:lvl1pPr>
            <a:lvl2pPr>
              <a:spcAft>
                <a:spcPts val="1333"/>
              </a:spcAft>
              <a:defRPr>
                <a:solidFill>
                  <a:schemeClr val="bg1"/>
                </a:solidFill>
                <a:latin typeface="+mn-lt"/>
              </a:defRPr>
            </a:lvl2pPr>
            <a:lvl3pPr marL="0" indent="0">
              <a:spcAft>
                <a:spcPts val="1333"/>
              </a:spcAft>
              <a:buNone/>
              <a:defRPr>
                <a:solidFill>
                  <a:schemeClr val="bg1"/>
                </a:solidFill>
                <a:latin typeface="+mn-lt"/>
              </a:defRPr>
            </a:lvl3pPr>
            <a:lvl4pPr marL="235183" indent="-235183">
              <a:spcAft>
                <a:spcPts val="1333"/>
              </a:spcAft>
              <a:buFont typeface="Arial" panose="020B0604020202020204" pitchFamily="34" charset="0"/>
              <a:buChar char="•"/>
              <a:defRPr>
                <a:solidFill>
                  <a:schemeClr val="bg1"/>
                </a:solidFill>
                <a:latin typeface="+mn-lt"/>
              </a:defRPr>
            </a:lvl4pPr>
            <a:lvl5pPr marL="475164" indent="-235183">
              <a:spcAft>
                <a:spcPts val="1333"/>
              </a:spcAft>
              <a:defRPr baseline="0">
                <a:solidFill>
                  <a:schemeClr val="bg1"/>
                </a:solidFill>
                <a:latin typeface="+mn-lt"/>
              </a:defRPr>
            </a:lvl5pPr>
            <a:lvl6pPr marL="475164" indent="-235183">
              <a:spcAft>
                <a:spcPts val="1333"/>
              </a:spcAft>
              <a:buFont typeface="Verdana" panose="020B0604030504040204" pitchFamily="34" charset="0"/>
              <a:buChar char="−"/>
              <a:defRPr>
                <a:solidFill>
                  <a:schemeClr val="bg1"/>
                </a:solidFill>
              </a:defRPr>
            </a:lvl6pPr>
            <a:lvl7pPr marL="475164" indent="-235183">
              <a:spcAft>
                <a:spcPts val="1333"/>
              </a:spcAft>
              <a:defRPr>
                <a:solidFill>
                  <a:schemeClr val="bg1"/>
                </a:solidFill>
              </a:defRPr>
            </a:lvl7pPr>
            <a:lvl8pPr marL="475164" indent="-235183">
              <a:spcAft>
                <a:spcPts val="1333"/>
              </a:spcAft>
              <a:defRPr>
                <a:solidFill>
                  <a:schemeClr val="bg1"/>
                </a:solidFill>
              </a:defRPr>
            </a:lvl8pPr>
            <a:lvl9pPr marL="475164" indent="-235183">
              <a:spcAft>
                <a:spcPts val="1333"/>
              </a:spcAft>
              <a:defRPr>
                <a:solidFill>
                  <a:schemeClr val="bg1"/>
                </a:solidFill>
              </a:defRPr>
            </a:lvl9pPr>
          </a:lstStyle>
          <a:p>
            <a:pPr lvl="0"/>
            <a:r>
              <a:rPr lang="zh-TW" altLang="en-US" noProof="0"/>
              <a:t>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en-US" noProof="0"/>
          </a:p>
        </p:txBody>
      </p:sp>
      <p:sp>
        <p:nvSpPr>
          <p:cNvPr id="14" name="TextBox 13"/>
          <p:cNvSpPr txBox="1"/>
          <p:nvPr userDrawn="1"/>
        </p:nvSpPr>
        <p:spPr>
          <a:xfrm>
            <a:off x="501656" y="6477002"/>
            <a:ext cx="5355167" cy="100156"/>
          </a:xfrm>
          <a:prstGeom prst="rect">
            <a:avLst/>
          </a:prstGeom>
          <a:noFill/>
        </p:spPr>
        <p:txBody>
          <a:bodyPr wrap="square" lIns="0" tIns="0" rIns="0" bIns="0" rtlCol="0">
            <a:spAutoFit/>
          </a:bodyPr>
          <a:lstStyle/>
          <a:p>
            <a:pPr marL="0" indent="0">
              <a:spcBef>
                <a:spcPts val="600"/>
              </a:spcBef>
              <a:buSzPct val="100000"/>
              <a:buFont typeface="Arial"/>
              <a:buNone/>
            </a:pPr>
            <a:r>
              <a:rPr lang="zh-TW" altLang="en-US" sz="651" noProof="0">
                <a:solidFill>
                  <a:schemeClr val="bg1"/>
                </a:solidFill>
                <a:latin typeface="微軟正黑體" panose="020B0604030504040204" pitchFamily="34" charset="-120"/>
                <a:ea typeface="微軟正黑體" panose="020B0604030504040204" pitchFamily="34" charset="-120"/>
              </a:rPr>
              <a:t>勤業眾信版權所有 保留一切權利</a:t>
            </a:r>
          </a:p>
        </p:txBody>
      </p:sp>
      <p:sp>
        <p:nvSpPr>
          <p:cNvPr id="15" name="TextBox 14"/>
          <p:cNvSpPr txBox="1"/>
          <p:nvPr userDrawn="1"/>
        </p:nvSpPr>
        <p:spPr>
          <a:xfrm>
            <a:off x="11382382" y="6477003"/>
            <a:ext cx="307975" cy="100156"/>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1" noProof="0" smtClean="0">
                <a:solidFill>
                  <a:schemeClr val="bg1"/>
                </a:solidFill>
              </a:rPr>
              <a:pPr marL="0" indent="0" algn="r">
                <a:spcBef>
                  <a:spcPts val="800"/>
                </a:spcBef>
                <a:buSzPct val="100000"/>
                <a:buFont typeface="Arial"/>
                <a:buNone/>
              </a:pPr>
              <a:t>‹#›</a:t>
            </a:fld>
            <a:endParaRPr lang="en-US" sz="651" noProof="0">
              <a:solidFill>
                <a:schemeClr val="bg1"/>
              </a:solidFill>
            </a:endParaRPr>
          </a:p>
        </p:txBody>
      </p:sp>
      <p:sp>
        <p:nvSpPr>
          <p:cNvPr id="16" name="Text Placeholder 8"/>
          <p:cNvSpPr>
            <a:spLocks noGrp="1"/>
          </p:cNvSpPr>
          <p:nvPr>
            <p:ph type="body" sz="quarter" idx="13" hasCustomPrompt="1"/>
          </p:nvPr>
        </p:nvSpPr>
        <p:spPr>
          <a:xfrm>
            <a:off x="469900" y="736694"/>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solidFill>
                  <a:schemeClr val="bg1"/>
                </a:solidFill>
              </a:defRPr>
            </a:lvl1pPr>
          </a:lstStyle>
          <a:p>
            <a:r>
              <a:rPr lang="zh-TW" altLang="en-US" noProof="0"/>
              <a:t>按一下以編輯母片標題樣式</a:t>
            </a:r>
            <a:endParaRPr lang="en-US" noProof="0"/>
          </a:p>
        </p:txBody>
      </p:sp>
      <p:sp>
        <p:nvSpPr>
          <p:cNvPr id="22"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a:ln>
                  <a:noFill/>
                </a:ln>
                <a:solidFill>
                  <a:schemeClr val="bg1">
                    <a:lumMod val="65000"/>
                  </a:schemeClr>
                </a:solidFill>
              </a:rPr>
              <a:t>Grey markers</a:t>
            </a:r>
            <a:r>
              <a:rPr lang="en-US" sz="700">
                <a:ln>
                  <a:noFill/>
                </a:ln>
                <a:solidFill>
                  <a:schemeClr val="bg1">
                    <a:lumMod val="65000"/>
                  </a:schemeClr>
                </a:solidFill>
              </a:rPr>
              <a:t> indicate position of Deloitte Drawing Guides</a:t>
            </a:r>
            <a:endParaRPr lang="en-US" sz="700" baseline="0" noProof="0">
              <a:ln>
                <a:noFill/>
              </a:ln>
              <a:solidFill>
                <a:schemeClr val="bg1">
                  <a:lumMod val="65000"/>
                </a:schemeClr>
              </a:solidFill>
            </a:endParaRPr>
          </a:p>
        </p:txBody>
      </p:sp>
      <p:cxnSp>
        <p:nvCxnSpPr>
          <p:cNvPr id="23"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4"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5"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6"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7"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8"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9"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30"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325762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內頁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5" y="1665818"/>
            <a:ext cx="5537731" cy="4633383"/>
          </a:xfrm>
          <a:prstGeom prst="rect">
            <a:avLst/>
          </a:prstGeom>
        </p:spPr>
        <p:txBody>
          <a:bodyPr vert="horz" lIns="0" tIns="0" rIns="0" bIns="0" rtlCol="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zh-TW" altLang="en-US" noProof="0"/>
              <a:t>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en-US" noProof="0"/>
          </a:p>
        </p:txBody>
      </p:sp>
      <p:sp>
        <p:nvSpPr>
          <p:cNvPr id="5" name="Text Placeholder 8"/>
          <p:cNvSpPr>
            <a:spLocks noGrp="1"/>
          </p:cNvSpPr>
          <p:nvPr>
            <p:ph type="body" sz="quarter" idx="13" hasCustomPrompt="1"/>
          </p:nvPr>
        </p:nvSpPr>
        <p:spPr>
          <a:xfrm>
            <a:off x="469900" y="736694"/>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zh-TW" altLang="en-US" noProof="0"/>
              <a:t>按一下以編輯母片標題樣式</a:t>
            </a:r>
            <a:endParaRPr lang="en-US" noProof="0"/>
          </a:p>
        </p:txBody>
      </p:sp>
    </p:spTree>
    <p:extLst>
      <p:ext uri="{BB962C8B-B14F-4D97-AF65-F5344CB8AC3E}">
        <p14:creationId xmlns:p14="http://schemas.microsoft.com/office/powerpoint/2010/main" val="229695945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內頁_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92"/>
            <a:ext cx="11252200" cy="698501"/>
          </a:xfrm>
          <a:prstGeom prst="rect">
            <a:avLst/>
          </a:prstGeom>
        </p:spPr>
        <p:txBody>
          <a:bodyPr vert="horz" lIns="0" tIns="0" rIns="0" bIns="0" rtlCol="0" anchor="t" anchorCtr="0">
            <a:noAutofit/>
          </a:bodyPr>
          <a:lstStyle>
            <a:lvl1pPr>
              <a:defRPr sz="2000"/>
            </a:lvl1pPr>
          </a:lstStyle>
          <a:p>
            <a:r>
              <a:rPr lang="zh-TW" altLang="en-US" noProof="0"/>
              <a:t>按一下以編輯母片標題樣式</a:t>
            </a:r>
            <a:endParaRPr lang="en-US" noProof="0"/>
          </a:p>
        </p:txBody>
      </p:sp>
    </p:spTree>
    <p:extLst>
      <p:ext uri="{BB962C8B-B14F-4D97-AF65-F5344CB8AC3E}">
        <p14:creationId xmlns:p14="http://schemas.microsoft.com/office/powerpoint/2010/main" val="267995705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內頁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7638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FC0EBE-A5EB-C4C8-690F-EEB51DB4CF50}"/>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675117A4-4EE4-8038-B672-60F8F414F4D8}"/>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8A3EFF79-123C-B35D-013C-7EB3B4350A6C}"/>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F6042B4F-E67D-4612-C9AA-D08CFD24D85C}"/>
              </a:ext>
            </a:extLst>
          </p:cNvPr>
          <p:cNvSpPr>
            <a:spLocks noGrp="1"/>
          </p:cNvSpPr>
          <p:nvPr>
            <p:ph type="dt" sz="half" idx="10"/>
          </p:nvPr>
        </p:nvSpPr>
        <p:spPr/>
        <p:txBody>
          <a:bodyPr/>
          <a:lstStyle/>
          <a:p>
            <a:fld id="{099018F8-CDA2-44CF-8C44-45B4ECCC85C2}" type="datetimeFigureOut">
              <a:rPr lang="zh-TW" altLang="en-US" smtClean="0"/>
              <a:t>2024/8/8</a:t>
            </a:fld>
            <a:endParaRPr lang="zh-TW" altLang="en-US"/>
          </a:p>
        </p:txBody>
      </p:sp>
      <p:sp>
        <p:nvSpPr>
          <p:cNvPr id="6" name="頁尾版面配置區 5">
            <a:extLst>
              <a:ext uri="{FF2B5EF4-FFF2-40B4-BE49-F238E27FC236}">
                <a16:creationId xmlns:a16="http://schemas.microsoft.com/office/drawing/2014/main" id="{9F39C0E5-4938-20DE-E8F3-F8D98C5ECAA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43E9BE88-1B13-85DA-9F25-78E65F49703F}"/>
              </a:ext>
            </a:extLst>
          </p:cNvPr>
          <p:cNvSpPr>
            <a:spLocks noGrp="1"/>
          </p:cNvSpPr>
          <p:nvPr>
            <p:ph type="sldNum" sz="quarter" idx="12"/>
          </p:nvPr>
        </p:nvSpPr>
        <p:spPr/>
        <p:txBody>
          <a:bodyPr/>
          <a:lstStyle/>
          <a:p>
            <a:fld id="{0F4628BA-5481-49FF-9D16-44E3C6CD1190}" type="slidenum">
              <a:rPr lang="zh-TW" altLang="en-US" smtClean="0"/>
              <a:t>‹#›</a:t>
            </a:fld>
            <a:endParaRPr lang="zh-TW" altLang="en-US"/>
          </a:p>
        </p:txBody>
      </p:sp>
    </p:spTree>
    <p:extLst>
      <p:ext uri="{BB962C8B-B14F-4D97-AF65-F5344CB8AC3E}">
        <p14:creationId xmlns:p14="http://schemas.microsoft.com/office/powerpoint/2010/main" val="1834385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封底_中文_法律聲明">
    <p:bg>
      <p:bgPr>
        <a:solidFill>
          <a:schemeClr val="tx1"/>
        </a:solidFill>
        <a:effectLst/>
      </p:bgPr>
    </p:bg>
    <p:spTree>
      <p:nvGrpSpPr>
        <p:cNvPr id="1" name=""/>
        <p:cNvGrpSpPr/>
        <p:nvPr/>
      </p:nvGrpSpPr>
      <p:grpSpPr>
        <a:xfrm>
          <a:off x="0" y="0"/>
          <a:ext cx="0" cy="0"/>
          <a:chOff x="0" y="0"/>
          <a:chExt cx="0" cy="0"/>
        </a:xfrm>
      </p:grpSpPr>
      <p:sp>
        <p:nvSpPr>
          <p:cNvPr id="62"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a:ln>
                  <a:noFill/>
                </a:ln>
                <a:solidFill>
                  <a:schemeClr val="bg1">
                    <a:lumMod val="65000"/>
                  </a:schemeClr>
                </a:solidFill>
              </a:rPr>
              <a:t>Grey markers</a:t>
            </a:r>
            <a:r>
              <a:rPr lang="en-US" sz="700">
                <a:ln>
                  <a:noFill/>
                </a:ln>
                <a:solidFill>
                  <a:schemeClr val="bg1">
                    <a:lumMod val="65000"/>
                  </a:schemeClr>
                </a:solidFill>
              </a:rPr>
              <a:t> indicate position of Deloitte Drawing Guides</a:t>
            </a:r>
            <a:endParaRPr lang="en-US" sz="700" baseline="0" noProof="0">
              <a:ln>
                <a:noFill/>
              </a:ln>
              <a:solidFill>
                <a:schemeClr val="bg1">
                  <a:lumMod val="65000"/>
                </a:schemeClr>
              </a:solidFill>
            </a:endParaRPr>
          </a:p>
        </p:txBody>
      </p:sp>
      <p:cxnSp>
        <p:nvCxnSpPr>
          <p:cNvPr id="63"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4"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5"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6"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7"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8"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9"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0"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pic>
        <p:nvPicPr>
          <p:cNvPr id="38" name="Picture 2" descr="C:\Users\molin\Desktop\generator.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949327" y="5669535"/>
            <a:ext cx="712216" cy="712216"/>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群組 35"/>
          <p:cNvGrpSpPr/>
          <p:nvPr userDrawn="1"/>
        </p:nvGrpSpPr>
        <p:grpSpPr>
          <a:xfrm>
            <a:off x="10444934" y="451571"/>
            <a:ext cx="1277166" cy="298647"/>
            <a:chOff x="463716" y="867128"/>
            <a:chExt cx="1277166" cy="298647"/>
          </a:xfrm>
        </p:grpSpPr>
        <p:sp>
          <p:nvSpPr>
            <p:cNvPr id="39" name="Freeform 6"/>
            <p:cNvSpPr>
              <a:spLocks noEditPoints="1"/>
            </p:cNvSpPr>
            <p:nvPr/>
          </p:nvSpPr>
          <p:spPr bwMode="auto">
            <a:xfrm>
              <a:off x="463716" y="867128"/>
              <a:ext cx="287471" cy="296163"/>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0" name="Freeform 11"/>
            <p:cNvSpPr>
              <a:spLocks noEditPoints="1"/>
            </p:cNvSpPr>
            <p:nvPr/>
          </p:nvSpPr>
          <p:spPr bwMode="auto">
            <a:xfrm>
              <a:off x="790303" y="867128"/>
              <a:ext cx="297405" cy="298026"/>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1" name="Freeform 15"/>
            <p:cNvSpPr>
              <a:spLocks/>
            </p:cNvSpPr>
            <p:nvPr/>
          </p:nvSpPr>
          <p:spPr bwMode="auto">
            <a:xfrm>
              <a:off x="1119373" y="978267"/>
              <a:ext cx="283125" cy="187508"/>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2" name="Freeform 16"/>
            <p:cNvSpPr>
              <a:spLocks/>
            </p:cNvSpPr>
            <p:nvPr/>
          </p:nvSpPr>
          <p:spPr bwMode="auto">
            <a:xfrm>
              <a:off x="1286392" y="1022971"/>
              <a:ext cx="127903" cy="132249"/>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3" name="Freeform 18"/>
            <p:cNvSpPr>
              <a:spLocks noEditPoints="1"/>
            </p:cNvSpPr>
            <p:nvPr/>
          </p:nvSpPr>
          <p:spPr bwMode="auto">
            <a:xfrm>
              <a:off x="1134274" y="878925"/>
              <a:ext cx="263257" cy="93754"/>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4" name="Freeform 23"/>
            <p:cNvSpPr>
              <a:spLocks/>
            </p:cNvSpPr>
            <p:nvPr/>
          </p:nvSpPr>
          <p:spPr bwMode="auto">
            <a:xfrm>
              <a:off x="1547165" y="883271"/>
              <a:ext cx="177574" cy="26077"/>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5" name="Freeform 25"/>
            <p:cNvSpPr>
              <a:spLocks/>
            </p:cNvSpPr>
            <p:nvPr/>
          </p:nvSpPr>
          <p:spPr bwMode="auto">
            <a:xfrm>
              <a:off x="1534747" y="932321"/>
              <a:ext cx="206135" cy="29182"/>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6" name="Freeform 27"/>
            <p:cNvSpPr>
              <a:spLocks/>
            </p:cNvSpPr>
            <p:nvPr/>
          </p:nvSpPr>
          <p:spPr bwMode="auto">
            <a:xfrm>
              <a:off x="1444098" y="870232"/>
              <a:ext cx="91270" cy="294300"/>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7" name="Freeform 30"/>
            <p:cNvSpPr>
              <a:spLocks/>
            </p:cNvSpPr>
            <p:nvPr/>
          </p:nvSpPr>
          <p:spPr bwMode="auto">
            <a:xfrm>
              <a:off x="1544681" y="980751"/>
              <a:ext cx="182541" cy="26077"/>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8" name="Freeform 31"/>
            <p:cNvSpPr>
              <a:spLocks/>
            </p:cNvSpPr>
            <p:nvPr/>
          </p:nvSpPr>
          <p:spPr bwMode="auto">
            <a:xfrm>
              <a:off x="1544681" y="1025454"/>
              <a:ext cx="182541" cy="26698"/>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9" name="Freeform 33"/>
            <p:cNvSpPr>
              <a:spLocks noEditPoints="1"/>
            </p:cNvSpPr>
            <p:nvPr/>
          </p:nvSpPr>
          <p:spPr bwMode="auto">
            <a:xfrm>
              <a:off x="1547165" y="1072021"/>
              <a:ext cx="177574" cy="88787"/>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grpSp>
        <p:nvGrpSpPr>
          <p:cNvPr id="50" name="群組 49"/>
          <p:cNvGrpSpPr/>
          <p:nvPr userDrawn="1"/>
        </p:nvGrpSpPr>
        <p:grpSpPr>
          <a:xfrm>
            <a:off x="462474" y="460447"/>
            <a:ext cx="1624863" cy="303614"/>
            <a:chOff x="462474" y="460447"/>
            <a:chExt cx="1624863" cy="303614"/>
          </a:xfrm>
        </p:grpSpPr>
        <p:sp>
          <p:nvSpPr>
            <p:cNvPr id="51" name="Freeform 36"/>
            <p:cNvSpPr>
              <a:spLocks/>
            </p:cNvSpPr>
            <p:nvPr/>
          </p:nvSpPr>
          <p:spPr bwMode="auto">
            <a:xfrm>
              <a:off x="2002275" y="677137"/>
              <a:ext cx="85062" cy="86924"/>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2" name="Freeform 38"/>
            <p:cNvSpPr>
              <a:spLocks noEditPoints="1"/>
            </p:cNvSpPr>
            <p:nvPr/>
          </p:nvSpPr>
          <p:spPr bwMode="auto">
            <a:xfrm>
              <a:off x="462474" y="461689"/>
              <a:ext cx="246492" cy="297405"/>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3" name="Rectangle 41"/>
            <p:cNvSpPr>
              <a:spLocks noChangeArrowheads="1"/>
            </p:cNvSpPr>
            <p:nvPr/>
          </p:nvSpPr>
          <p:spPr bwMode="auto">
            <a:xfrm>
              <a:off x="969739" y="460447"/>
              <a:ext cx="75127" cy="298647"/>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54" name="Freeform 42"/>
            <p:cNvSpPr>
              <a:spLocks noEditPoints="1"/>
            </p:cNvSpPr>
            <p:nvPr/>
          </p:nvSpPr>
          <p:spPr bwMode="auto">
            <a:xfrm>
              <a:off x="1074048" y="533091"/>
              <a:ext cx="216069" cy="23034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5" name="Rectangle 45"/>
            <p:cNvSpPr>
              <a:spLocks noChangeArrowheads="1"/>
            </p:cNvSpPr>
            <p:nvPr/>
          </p:nvSpPr>
          <p:spPr bwMode="auto">
            <a:xfrm>
              <a:off x="1319920" y="536816"/>
              <a:ext cx="75127" cy="222277"/>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56" name="Rectangle 46"/>
            <p:cNvSpPr>
              <a:spLocks noChangeArrowheads="1"/>
            </p:cNvSpPr>
            <p:nvPr/>
          </p:nvSpPr>
          <p:spPr bwMode="auto">
            <a:xfrm>
              <a:off x="1319920" y="460447"/>
              <a:ext cx="75127" cy="4967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57" name="Freeform 47"/>
            <p:cNvSpPr>
              <a:spLocks/>
            </p:cNvSpPr>
            <p:nvPr/>
          </p:nvSpPr>
          <p:spPr bwMode="auto">
            <a:xfrm>
              <a:off x="1424850" y="467277"/>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8" name="Freeform 49"/>
            <p:cNvSpPr>
              <a:spLocks/>
            </p:cNvSpPr>
            <p:nvPr/>
          </p:nvSpPr>
          <p:spPr bwMode="auto">
            <a:xfrm>
              <a:off x="1598078" y="467277"/>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9" name="Freeform 51"/>
            <p:cNvSpPr>
              <a:spLocks noEditPoints="1"/>
            </p:cNvSpPr>
            <p:nvPr/>
          </p:nvSpPr>
          <p:spPr bwMode="auto">
            <a:xfrm>
              <a:off x="1773168" y="533091"/>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92" name="Freeform 54"/>
            <p:cNvSpPr>
              <a:spLocks noEditPoints="1"/>
            </p:cNvSpPr>
            <p:nvPr/>
          </p:nvSpPr>
          <p:spPr bwMode="auto">
            <a:xfrm>
              <a:off x="731318" y="533091"/>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60" name="文字方塊 59"/>
          <p:cNvSpPr txBox="1"/>
          <p:nvPr userDrawn="1"/>
        </p:nvSpPr>
        <p:spPr>
          <a:xfrm>
            <a:off x="478067" y="4644944"/>
            <a:ext cx="7169641" cy="1661993"/>
          </a:xfrm>
          <a:prstGeom prst="rect">
            <a:avLst/>
          </a:prstGeom>
          <a:noFill/>
        </p:spPr>
        <p:txBody>
          <a:bodyPr wrap="square" lIns="0" tIns="0" rIns="0" bIns="0" rtlCol="0">
            <a:spAutoFit/>
          </a:bodyPr>
          <a:lstStyle/>
          <a:p>
            <a:pPr defTabSz="1219170"/>
            <a:r>
              <a:rPr lang="en-US" altLang="zh-TW" sz="900" b="0">
                <a:solidFill>
                  <a:schemeClr val="bg1"/>
                </a:solidFill>
              </a:rPr>
              <a:t>Deloitte </a:t>
            </a:r>
            <a:r>
              <a:rPr lang="zh-TW" altLang="en-US" sz="900" b="0">
                <a:solidFill>
                  <a:schemeClr val="bg1"/>
                </a:solidFill>
              </a:rPr>
              <a:t>泛指</a:t>
            </a:r>
            <a:r>
              <a:rPr lang="en-US" altLang="zh-TW" sz="900" b="0">
                <a:solidFill>
                  <a:schemeClr val="bg1"/>
                </a:solidFill>
              </a:rPr>
              <a:t>Deloitte </a:t>
            </a:r>
            <a:r>
              <a:rPr lang="en-US" altLang="zh-TW" sz="900" b="0" err="1">
                <a:solidFill>
                  <a:schemeClr val="bg1"/>
                </a:solidFill>
              </a:rPr>
              <a:t>Touche</a:t>
            </a:r>
            <a:r>
              <a:rPr lang="en-US" altLang="zh-TW" sz="900" b="0">
                <a:solidFill>
                  <a:schemeClr val="bg1"/>
                </a:solidFill>
              </a:rPr>
              <a:t> Tohmatsu Limited (</a:t>
            </a:r>
            <a:r>
              <a:rPr lang="zh-TW" altLang="en-US" sz="900" b="0">
                <a:solidFill>
                  <a:schemeClr val="bg1"/>
                </a:solidFill>
              </a:rPr>
              <a:t>簡稱</a:t>
            </a:r>
            <a:r>
              <a:rPr lang="en-US" altLang="zh-TW" sz="900" b="0">
                <a:solidFill>
                  <a:schemeClr val="bg1"/>
                </a:solidFill>
              </a:rPr>
              <a:t>"DTTL")</a:t>
            </a:r>
            <a:r>
              <a:rPr lang="zh-TW" altLang="en-US" sz="900" b="0">
                <a:solidFill>
                  <a:schemeClr val="bg1"/>
                </a:solidFill>
              </a:rPr>
              <a:t>，以及其一家或多家會員所。每一個會員所均為具有獨立法律地位之法律實體。</a:t>
            </a:r>
            <a:r>
              <a:rPr lang="en-US" altLang="zh-TW" sz="900" b="0">
                <a:solidFill>
                  <a:schemeClr val="bg1"/>
                </a:solidFill>
              </a:rPr>
              <a:t>Deloitte("DTTL")</a:t>
            </a:r>
            <a:r>
              <a:rPr lang="zh-TW" altLang="en-US" sz="900" b="0">
                <a:solidFill>
                  <a:schemeClr val="bg1"/>
                </a:solidFill>
              </a:rPr>
              <a:t>並不向客戶提供服務。請參閱 </a:t>
            </a:r>
            <a:r>
              <a:rPr lang="en-US" altLang="zh-TW" sz="900" b="0">
                <a:solidFill>
                  <a:schemeClr val="bg1"/>
                </a:solidFill>
              </a:rPr>
              <a:t>www.deloitte.com/about</a:t>
            </a:r>
            <a:r>
              <a:rPr lang="zh-TW" altLang="en-US" sz="900" b="0">
                <a:solidFill>
                  <a:schemeClr val="bg1"/>
                </a:solidFill>
              </a:rPr>
              <a:t>了解更多。</a:t>
            </a:r>
          </a:p>
          <a:p>
            <a:pPr defTabSz="1219170"/>
            <a:endParaRPr lang="zh-TW" altLang="en-US" sz="900" b="0">
              <a:solidFill>
                <a:schemeClr val="bg1"/>
              </a:solidFill>
            </a:endParaRPr>
          </a:p>
          <a:p>
            <a:pPr defTabSz="1219170"/>
            <a:r>
              <a:rPr lang="en-US" altLang="zh-TW" sz="900" b="0">
                <a:solidFill>
                  <a:schemeClr val="bg1"/>
                </a:solidFill>
              </a:rPr>
              <a:t>Deloitte </a:t>
            </a:r>
            <a:r>
              <a:rPr lang="zh-TW" altLang="en-US" sz="900" b="0">
                <a:solidFill>
                  <a:schemeClr val="bg1"/>
                </a:solidFill>
              </a:rPr>
              <a:t>亞太</a:t>
            </a:r>
            <a:r>
              <a:rPr lang="en-US" altLang="zh-TW" sz="900" b="0">
                <a:solidFill>
                  <a:schemeClr val="bg1"/>
                </a:solidFill>
              </a:rPr>
              <a:t>(Deloitte AP)</a:t>
            </a:r>
            <a:r>
              <a:rPr lang="zh-TW" altLang="en-US" sz="900" b="0">
                <a:solidFill>
                  <a:schemeClr val="bg1"/>
                </a:solidFill>
              </a:rPr>
              <a:t>是一家私人擔保有限公司，也是</a:t>
            </a:r>
            <a:r>
              <a:rPr lang="en-US" altLang="zh-TW" sz="900" b="0">
                <a:solidFill>
                  <a:schemeClr val="bg1"/>
                </a:solidFill>
              </a:rPr>
              <a:t>DTTL</a:t>
            </a:r>
            <a:r>
              <a:rPr lang="zh-TW" altLang="en-US" sz="900" b="0">
                <a:solidFill>
                  <a:schemeClr val="bg1"/>
                </a:solidFill>
              </a:rPr>
              <a:t>的會員所。</a:t>
            </a:r>
            <a:r>
              <a:rPr lang="en-US" altLang="zh-TW" sz="900" b="0">
                <a:solidFill>
                  <a:schemeClr val="bg1"/>
                </a:solidFill>
              </a:rPr>
              <a:t>Deloitte </a:t>
            </a:r>
            <a:r>
              <a:rPr lang="zh-TW" altLang="en-US" sz="900" b="0">
                <a:solidFill>
                  <a:schemeClr val="bg1"/>
                </a:solidFill>
              </a:rPr>
              <a:t>亞太及其相關實體的成員，皆具有獨立法律地位之法律實體，提供來自</a:t>
            </a:r>
            <a:r>
              <a:rPr lang="en-US" altLang="zh-TW" sz="900" b="0">
                <a:solidFill>
                  <a:schemeClr val="bg1"/>
                </a:solidFill>
              </a:rPr>
              <a:t>100</a:t>
            </a:r>
            <a:r>
              <a:rPr lang="zh-TW" altLang="en-US" sz="900" b="0">
                <a:solidFill>
                  <a:schemeClr val="bg1"/>
                </a:solidFill>
              </a:rPr>
              <a:t>多個城市的服務，包括：奧克蘭、曼谷、北京、河內、香港、雅加達、吉隆坡、馬尼拉、墨爾本、大阪、上海、新加坡、雪梨、台北和東京。</a:t>
            </a:r>
          </a:p>
          <a:p>
            <a:pPr defTabSz="1219170"/>
            <a:endParaRPr lang="zh-TW" altLang="en-US" sz="900" b="0">
              <a:solidFill>
                <a:schemeClr val="bg1"/>
              </a:solidFill>
            </a:endParaRPr>
          </a:p>
          <a:p>
            <a:pPr defTabSz="1219170"/>
            <a:r>
              <a:rPr lang="zh-TW" altLang="en-US" sz="900" b="0">
                <a:solidFill>
                  <a:schemeClr val="bg1"/>
                </a:solidFill>
              </a:rPr>
              <a:t>本出版物係依一般性資訊編寫而成，僅供讀者參考之用。</a:t>
            </a:r>
            <a:r>
              <a:rPr lang="en-US" altLang="zh-TW" sz="900" b="0">
                <a:solidFill>
                  <a:schemeClr val="bg1"/>
                </a:solidFill>
              </a:rPr>
              <a:t>Deloitte</a:t>
            </a:r>
            <a:r>
              <a:rPr lang="zh-TW" altLang="en-US" sz="900" b="0">
                <a:solidFill>
                  <a:schemeClr val="bg1"/>
                </a:solidFill>
              </a:rPr>
              <a:t>及其會員所與關聯機構</a:t>
            </a:r>
            <a:r>
              <a:rPr lang="en-US" altLang="zh-TW" sz="900" b="0">
                <a:solidFill>
                  <a:schemeClr val="bg1"/>
                </a:solidFill>
              </a:rPr>
              <a:t>(</a:t>
            </a:r>
            <a:r>
              <a:rPr lang="zh-TW" altLang="en-US" sz="900" b="0">
                <a:solidFill>
                  <a:schemeClr val="bg1"/>
                </a:solidFill>
              </a:rPr>
              <a:t>統稱“</a:t>
            </a:r>
            <a:r>
              <a:rPr lang="en-US" altLang="zh-TW" sz="900" b="0">
                <a:solidFill>
                  <a:schemeClr val="bg1"/>
                </a:solidFill>
              </a:rPr>
              <a:t>Deloitte</a:t>
            </a:r>
            <a:r>
              <a:rPr lang="zh-TW" altLang="en-US" sz="900" b="0">
                <a:solidFill>
                  <a:schemeClr val="bg1"/>
                </a:solidFill>
              </a:rPr>
              <a:t>聯盟”</a:t>
            </a:r>
            <a:r>
              <a:rPr lang="en-US" altLang="zh-TW" sz="900" b="0">
                <a:solidFill>
                  <a:schemeClr val="bg1"/>
                </a:solidFill>
              </a:rPr>
              <a:t>)</a:t>
            </a:r>
            <a:r>
              <a:rPr lang="zh-TW" altLang="en-US" sz="900" b="0">
                <a:solidFill>
                  <a:schemeClr val="bg1"/>
                </a:solidFill>
              </a:rPr>
              <a:t>不因本出版物而被視為對任何人提供專業意見或服務。在做成任何決定或採取任何有可能影響企業財務或企業本身的行動前，請先諮詢專業顧問。對信賴本出版物而導致損失之任何人，</a:t>
            </a:r>
            <a:r>
              <a:rPr lang="en-US" altLang="zh-TW" sz="900" b="0">
                <a:solidFill>
                  <a:schemeClr val="bg1"/>
                </a:solidFill>
              </a:rPr>
              <a:t>Deloitte</a:t>
            </a:r>
            <a:r>
              <a:rPr lang="zh-TW" altLang="en-US" sz="900" b="0">
                <a:solidFill>
                  <a:schemeClr val="bg1"/>
                </a:solidFill>
              </a:rPr>
              <a:t>聯盟之任一個體均不對其損失負任何責任。</a:t>
            </a:r>
          </a:p>
          <a:p>
            <a:pPr defTabSz="1219170"/>
            <a:endParaRPr lang="en-US" altLang="zh-TW" sz="900" b="0">
              <a:solidFill>
                <a:schemeClr val="bg1"/>
              </a:solidFill>
            </a:endParaRPr>
          </a:p>
          <a:p>
            <a:pPr defTabSz="1219170"/>
            <a:r>
              <a:rPr lang="en-US" altLang="zh-TW" sz="900" b="0">
                <a:solidFill>
                  <a:schemeClr val="bg1"/>
                </a:solidFill>
              </a:rPr>
              <a:t>© 2020 </a:t>
            </a:r>
            <a:r>
              <a:rPr lang="zh-TW" altLang="en-US" sz="900" b="0">
                <a:solidFill>
                  <a:schemeClr val="bg1"/>
                </a:solidFill>
              </a:rPr>
              <a:t>勤業眾信版權所有 保留一切權利</a:t>
            </a:r>
          </a:p>
        </p:txBody>
      </p:sp>
    </p:spTree>
    <p:extLst>
      <p:ext uri="{BB962C8B-B14F-4D97-AF65-F5344CB8AC3E}">
        <p14:creationId xmlns:p14="http://schemas.microsoft.com/office/powerpoint/2010/main" val="26356975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封底_中文_法律聲明">
    <p:spTree>
      <p:nvGrpSpPr>
        <p:cNvPr id="1" name=""/>
        <p:cNvGrpSpPr/>
        <p:nvPr/>
      </p:nvGrpSpPr>
      <p:grpSpPr>
        <a:xfrm>
          <a:off x="0" y="0"/>
          <a:ext cx="0" cy="0"/>
          <a:chOff x="0" y="0"/>
          <a:chExt cx="0" cy="0"/>
        </a:xfrm>
      </p:grpSpPr>
      <p:sp>
        <p:nvSpPr>
          <p:cNvPr id="62"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a:ln>
                  <a:noFill/>
                </a:ln>
                <a:solidFill>
                  <a:schemeClr val="bg1">
                    <a:lumMod val="65000"/>
                  </a:schemeClr>
                </a:solidFill>
              </a:rPr>
              <a:t>Grey markers</a:t>
            </a:r>
            <a:r>
              <a:rPr lang="en-US" sz="700">
                <a:ln>
                  <a:noFill/>
                </a:ln>
                <a:solidFill>
                  <a:schemeClr val="bg1">
                    <a:lumMod val="65000"/>
                  </a:schemeClr>
                </a:solidFill>
              </a:rPr>
              <a:t> indicate position of Deloitte Drawing Guides</a:t>
            </a:r>
            <a:endParaRPr lang="en-US" sz="700" baseline="0" noProof="0">
              <a:ln>
                <a:noFill/>
              </a:ln>
              <a:solidFill>
                <a:schemeClr val="bg1">
                  <a:lumMod val="65000"/>
                </a:schemeClr>
              </a:solidFill>
            </a:endParaRPr>
          </a:p>
        </p:txBody>
      </p:sp>
      <p:cxnSp>
        <p:nvCxnSpPr>
          <p:cNvPr id="63"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4"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5"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6"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7"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8"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9"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0"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grpSp>
        <p:nvGrpSpPr>
          <p:cNvPr id="60" name="群組 59"/>
          <p:cNvGrpSpPr/>
          <p:nvPr userDrawn="1"/>
        </p:nvGrpSpPr>
        <p:grpSpPr>
          <a:xfrm>
            <a:off x="475329" y="451571"/>
            <a:ext cx="1624863" cy="303614"/>
            <a:chOff x="475329" y="451571"/>
            <a:chExt cx="1624863" cy="303614"/>
          </a:xfrm>
        </p:grpSpPr>
        <p:sp>
          <p:nvSpPr>
            <p:cNvPr id="61" name="Freeform 36"/>
            <p:cNvSpPr>
              <a:spLocks/>
            </p:cNvSpPr>
            <p:nvPr/>
          </p:nvSpPr>
          <p:spPr bwMode="auto">
            <a:xfrm>
              <a:off x="2015130" y="668261"/>
              <a:ext cx="85062" cy="86924"/>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71" name="Freeform 38"/>
            <p:cNvSpPr>
              <a:spLocks noEditPoints="1"/>
            </p:cNvSpPr>
            <p:nvPr/>
          </p:nvSpPr>
          <p:spPr bwMode="auto">
            <a:xfrm>
              <a:off x="475329" y="452813"/>
              <a:ext cx="246492" cy="297405"/>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72" name="Rectangle 41"/>
            <p:cNvSpPr>
              <a:spLocks noChangeArrowheads="1"/>
            </p:cNvSpPr>
            <p:nvPr/>
          </p:nvSpPr>
          <p:spPr bwMode="auto">
            <a:xfrm>
              <a:off x="982594" y="451571"/>
              <a:ext cx="75127" cy="298647"/>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73" name="Freeform 42"/>
            <p:cNvSpPr>
              <a:spLocks noEditPoints="1"/>
            </p:cNvSpPr>
            <p:nvPr/>
          </p:nvSpPr>
          <p:spPr bwMode="auto">
            <a:xfrm>
              <a:off x="1086903" y="524215"/>
              <a:ext cx="216069" cy="23034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74" name="Rectangle 45"/>
            <p:cNvSpPr>
              <a:spLocks noChangeArrowheads="1"/>
            </p:cNvSpPr>
            <p:nvPr/>
          </p:nvSpPr>
          <p:spPr bwMode="auto">
            <a:xfrm>
              <a:off x="1332775" y="527940"/>
              <a:ext cx="75127" cy="222277"/>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75" name="Rectangle 46"/>
            <p:cNvSpPr>
              <a:spLocks noChangeArrowheads="1"/>
            </p:cNvSpPr>
            <p:nvPr/>
          </p:nvSpPr>
          <p:spPr bwMode="auto">
            <a:xfrm>
              <a:off x="1332775" y="451571"/>
              <a:ext cx="75127" cy="49671"/>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76" name="Freeform 47"/>
            <p:cNvSpPr>
              <a:spLocks/>
            </p:cNvSpPr>
            <p:nvPr/>
          </p:nvSpPr>
          <p:spPr bwMode="auto">
            <a:xfrm>
              <a:off x="1437705" y="458401"/>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77" name="Freeform 49"/>
            <p:cNvSpPr>
              <a:spLocks/>
            </p:cNvSpPr>
            <p:nvPr/>
          </p:nvSpPr>
          <p:spPr bwMode="auto">
            <a:xfrm>
              <a:off x="1610933" y="458401"/>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78" name="Freeform 51"/>
            <p:cNvSpPr>
              <a:spLocks noEditPoints="1"/>
            </p:cNvSpPr>
            <p:nvPr/>
          </p:nvSpPr>
          <p:spPr bwMode="auto">
            <a:xfrm>
              <a:off x="1786023" y="524215"/>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79" name="Freeform 54"/>
            <p:cNvSpPr>
              <a:spLocks noEditPoints="1"/>
            </p:cNvSpPr>
            <p:nvPr/>
          </p:nvSpPr>
          <p:spPr bwMode="auto">
            <a:xfrm>
              <a:off x="744173" y="524215"/>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grpSp>
        <p:nvGrpSpPr>
          <p:cNvPr id="80" name="群組 79"/>
          <p:cNvGrpSpPr/>
          <p:nvPr userDrawn="1"/>
        </p:nvGrpSpPr>
        <p:grpSpPr>
          <a:xfrm>
            <a:off x="10444934" y="451571"/>
            <a:ext cx="1277166" cy="298647"/>
            <a:chOff x="463716" y="867128"/>
            <a:chExt cx="1277166" cy="298647"/>
          </a:xfrm>
          <a:solidFill>
            <a:schemeClr val="tx1"/>
          </a:solidFill>
        </p:grpSpPr>
        <p:sp>
          <p:nvSpPr>
            <p:cNvPr id="81" name="Freeform 6"/>
            <p:cNvSpPr>
              <a:spLocks noEditPoints="1"/>
            </p:cNvSpPr>
            <p:nvPr/>
          </p:nvSpPr>
          <p:spPr bwMode="auto">
            <a:xfrm>
              <a:off x="463716" y="867128"/>
              <a:ext cx="287471" cy="296163"/>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2" name="Freeform 11"/>
            <p:cNvSpPr>
              <a:spLocks noEditPoints="1"/>
            </p:cNvSpPr>
            <p:nvPr/>
          </p:nvSpPr>
          <p:spPr bwMode="auto">
            <a:xfrm>
              <a:off x="790303" y="867128"/>
              <a:ext cx="297405" cy="298026"/>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3" name="Freeform 15"/>
            <p:cNvSpPr>
              <a:spLocks/>
            </p:cNvSpPr>
            <p:nvPr/>
          </p:nvSpPr>
          <p:spPr bwMode="auto">
            <a:xfrm>
              <a:off x="1119373" y="978267"/>
              <a:ext cx="283125" cy="187508"/>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4" name="Freeform 16"/>
            <p:cNvSpPr>
              <a:spLocks/>
            </p:cNvSpPr>
            <p:nvPr/>
          </p:nvSpPr>
          <p:spPr bwMode="auto">
            <a:xfrm>
              <a:off x="1286392" y="1022971"/>
              <a:ext cx="127903" cy="132249"/>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5" name="Freeform 18"/>
            <p:cNvSpPr>
              <a:spLocks noEditPoints="1"/>
            </p:cNvSpPr>
            <p:nvPr/>
          </p:nvSpPr>
          <p:spPr bwMode="auto">
            <a:xfrm>
              <a:off x="1134274" y="878925"/>
              <a:ext cx="263257" cy="93754"/>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6" name="Freeform 23"/>
            <p:cNvSpPr>
              <a:spLocks/>
            </p:cNvSpPr>
            <p:nvPr/>
          </p:nvSpPr>
          <p:spPr bwMode="auto">
            <a:xfrm>
              <a:off x="1547165" y="883271"/>
              <a:ext cx="177574" cy="26077"/>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7" name="Freeform 25"/>
            <p:cNvSpPr>
              <a:spLocks/>
            </p:cNvSpPr>
            <p:nvPr/>
          </p:nvSpPr>
          <p:spPr bwMode="auto">
            <a:xfrm>
              <a:off x="1534747" y="932321"/>
              <a:ext cx="206135" cy="29182"/>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8" name="Freeform 27"/>
            <p:cNvSpPr>
              <a:spLocks/>
            </p:cNvSpPr>
            <p:nvPr/>
          </p:nvSpPr>
          <p:spPr bwMode="auto">
            <a:xfrm>
              <a:off x="1444098" y="870232"/>
              <a:ext cx="91270" cy="294300"/>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9" name="Freeform 30"/>
            <p:cNvSpPr>
              <a:spLocks/>
            </p:cNvSpPr>
            <p:nvPr/>
          </p:nvSpPr>
          <p:spPr bwMode="auto">
            <a:xfrm>
              <a:off x="1544681" y="980751"/>
              <a:ext cx="182541" cy="26077"/>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90" name="Freeform 31"/>
            <p:cNvSpPr>
              <a:spLocks/>
            </p:cNvSpPr>
            <p:nvPr/>
          </p:nvSpPr>
          <p:spPr bwMode="auto">
            <a:xfrm>
              <a:off x="1544681" y="1025454"/>
              <a:ext cx="182541" cy="26698"/>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91" name="Freeform 33"/>
            <p:cNvSpPr>
              <a:spLocks noEditPoints="1"/>
            </p:cNvSpPr>
            <p:nvPr/>
          </p:nvSpPr>
          <p:spPr bwMode="auto">
            <a:xfrm>
              <a:off x="1547165" y="1072021"/>
              <a:ext cx="177574" cy="88787"/>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pic>
        <p:nvPicPr>
          <p:cNvPr id="38" name="Picture 2" descr="C:\Users\molin\Desktop\generator.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949327" y="5669535"/>
            <a:ext cx="712216" cy="712216"/>
          </a:xfrm>
          <a:prstGeom prst="rect">
            <a:avLst/>
          </a:prstGeom>
          <a:noFill/>
          <a:extLst>
            <a:ext uri="{909E8E84-426E-40DD-AFC4-6F175D3DCCD1}">
              <a14:hiddenFill xmlns:a14="http://schemas.microsoft.com/office/drawing/2010/main">
                <a:solidFill>
                  <a:srgbClr val="FFFFFF"/>
                </a:solidFill>
              </a14:hiddenFill>
            </a:ext>
          </a:extLst>
        </p:spPr>
      </p:pic>
      <p:sp>
        <p:nvSpPr>
          <p:cNvPr id="36" name="文字方塊 35"/>
          <p:cNvSpPr txBox="1"/>
          <p:nvPr userDrawn="1"/>
        </p:nvSpPr>
        <p:spPr>
          <a:xfrm>
            <a:off x="475329" y="4719758"/>
            <a:ext cx="7169641" cy="1661993"/>
          </a:xfrm>
          <a:prstGeom prst="rect">
            <a:avLst/>
          </a:prstGeom>
          <a:noFill/>
        </p:spPr>
        <p:txBody>
          <a:bodyPr wrap="square" lIns="0" tIns="0" rIns="0" bIns="0" rtlCol="0">
            <a:spAutoFit/>
          </a:bodyPr>
          <a:lstStyle/>
          <a:p>
            <a:r>
              <a:rPr lang="en-US" altLang="zh-TW" sz="900" kern="1200">
                <a:solidFill>
                  <a:schemeClr val="tx1"/>
                </a:solidFill>
                <a:effectLst/>
                <a:latin typeface="+mn-lt"/>
                <a:ea typeface="+mn-ea"/>
                <a:cs typeface="+mn-cs"/>
              </a:rPr>
              <a:t>Deloitte </a:t>
            </a:r>
            <a:r>
              <a:rPr lang="zh-CN" altLang="zh-TW" sz="900" kern="1200">
                <a:solidFill>
                  <a:schemeClr val="tx1"/>
                </a:solidFill>
                <a:effectLst/>
                <a:latin typeface="+mn-lt"/>
                <a:ea typeface="+mn-ea"/>
                <a:cs typeface="+mn-cs"/>
              </a:rPr>
              <a:t>泛指</a:t>
            </a:r>
            <a:r>
              <a:rPr lang="en-US" altLang="zh-TW" sz="900" kern="1200">
                <a:solidFill>
                  <a:schemeClr val="tx1"/>
                </a:solidFill>
                <a:effectLst/>
                <a:latin typeface="+mn-lt"/>
                <a:ea typeface="+mn-ea"/>
                <a:cs typeface="+mn-cs"/>
              </a:rPr>
              <a:t>Deloitte </a:t>
            </a:r>
            <a:r>
              <a:rPr lang="en-US" altLang="zh-TW" sz="900" kern="1200" err="1">
                <a:solidFill>
                  <a:schemeClr val="tx1"/>
                </a:solidFill>
                <a:effectLst/>
                <a:latin typeface="+mn-lt"/>
                <a:ea typeface="+mn-ea"/>
                <a:cs typeface="+mn-cs"/>
              </a:rPr>
              <a:t>Touche</a:t>
            </a:r>
            <a:r>
              <a:rPr lang="en-US" altLang="zh-TW" sz="900" kern="1200">
                <a:solidFill>
                  <a:schemeClr val="tx1"/>
                </a:solidFill>
                <a:effectLst/>
                <a:latin typeface="+mn-lt"/>
                <a:ea typeface="+mn-ea"/>
                <a:cs typeface="+mn-cs"/>
              </a:rPr>
              <a:t> Tohmatsu Limited (</a:t>
            </a:r>
            <a:r>
              <a:rPr lang="zh-CN" altLang="zh-TW" sz="900" kern="1200">
                <a:solidFill>
                  <a:schemeClr val="tx1"/>
                </a:solidFill>
                <a:effectLst/>
                <a:latin typeface="+mn-lt"/>
                <a:ea typeface="+mn-ea"/>
                <a:cs typeface="+mn-cs"/>
              </a:rPr>
              <a:t>簡稱</a:t>
            </a:r>
            <a:r>
              <a:rPr lang="en-US" altLang="zh-TW" sz="900" kern="1200">
                <a:solidFill>
                  <a:schemeClr val="tx1"/>
                </a:solidFill>
                <a:effectLst/>
                <a:latin typeface="+mn-lt"/>
                <a:ea typeface="+mn-ea"/>
                <a:cs typeface="+mn-cs"/>
              </a:rPr>
              <a:t>"DTTL")</a:t>
            </a:r>
            <a:r>
              <a:rPr lang="zh-CN" altLang="zh-TW" sz="900" kern="1200">
                <a:solidFill>
                  <a:schemeClr val="tx1"/>
                </a:solidFill>
                <a:effectLst/>
                <a:latin typeface="+mn-lt"/>
                <a:ea typeface="+mn-ea"/>
                <a:cs typeface="+mn-cs"/>
              </a:rPr>
              <a:t>，以及其一家或多家會員所及其相關實體。</a:t>
            </a:r>
            <a:r>
              <a:rPr lang="en-US" altLang="zh-TW" sz="900" kern="1200">
                <a:solidFill>
                  <a:schemeClr val="tx1"/>
                </a:solidFill>
                <a:effectLst/>
                <a:latin typeface="+mn-lt"/>
                <a:ea typeface="+mn-ea"/>
                <a:cs typeface="+mn-cs"/>
              </a:rPr>
              <a:t>DTTL</a:t>
            </a:r>
            <a:r>
              <a:rPr lang="zh-CN" altLang="zh-TW" sz="900" kern="1200">
                <a:solidFill>
                  <a:schemeClr val="tx1"/>
                </a:solidFill>
                <a:effectLst/>
                <a:latin typeface="+mn-lt"/>
                <a:ea typeface="+mn-ea"/>
                <a:cs typeface="+mn-cs"/>
              </a:rPr>
              <a:t>全球每一個會員所及其相關實體均為具有獨立法律地位之個別法律實體</a:t>
            </a:r>
            <a:r>
              <a:rPr lang="zh-TW" altLang="zh-TW" sz="900" kern="1200">
                <a:solidFill>
                  <a:schemeClr val="tx1"/>
                </a:solidFill>
                <a:effectLst/>
                <a:latin typeface="+mn-lt"/>
                <a:ea typeface="+mn-ea"/>
                <a:cs typeface="+mn-cs"/>
              </a:rPr>
              <a:t>，</a:t>
            </a:r>
            <a:r>
              <a:rPr lang="en-US" altLang="zh-TW" sz="900" kern="1200">
                <a:solidFill>
                  <a:schemeClr val="tx1"/>
                </a:solidFill>
                <a:effectLst/>
                <a:latin typeface="+mn-lt"/>
                <a:ea typeface="+mn-ea"/>
                <a:cs typeface="+mn-cs"/>
              </a:rPr>
              <a:t>DTTL</a:t>
            </a:r>
            <a:r>
              <a:rPr lang="zh-CN" altLang="zh-TW" sz="900" kern="1200">
                <a:solidFill>
                  <a:schemeClr val="tx1"/>
                </a:solidFill>
                <a:effectLst/>
                <a:latin typeface="+mn-lt"/>
                <a:ea typeface="+mn-ea"/>
                <a:cs typeface="+mn-cs"/>
              </a:rPr>
              <a:t>並不向客戶提供服務。請參閱 </a:t>
            </a:r>
            <a:r>
              <a:rPr lang="en-US" altLang="zh-TW" sz="900" kern="1200">
                <a:solidFill>
                  <a:schemeClr val="tx1"/>
                </a:solidFill>
                <a:effectLst/>
                <a:latin typeface="+mn-lt"/>
                <a:ea typeface="+mn-ea"/>
                <a:cs typeface="+mn-cs"/>
              </a:rPr>
              <a:t>www.deloitte.com/about</a:t>
            </a:r>
            <a:r>
              <a:rPr lang="zh-CN" altLang="zh-TW" sz="900" kern="1200">
                <a:solidFill>
                  <a:schemeClr val="tx1"/>
                </a:solidFill>
                <a:effectLst/>
                <a:latin typeface="+mn-lt"/>
                <a:ea typeface="+mn-ea"/>
                <a:cs typeface="+mn-cs"/>
              </a:rPr>
              <a:t>了解更多。</a:t>
            </a:r>
            <a:endParaRPr lang="zh-TW" altLang="zh-TW" sz="900" kern="1200">
              <a:solidFill>
                <a:schemeClr val="tx1"/>
              </a:solidFill>
              <a:effectLst/>
              <a:latin typeface="+mn-lt"/>
              <a:ea typeface="+mn-ea"/>
              <a:cs typeface="+mn-cs"/>
            </a:endParaRPr>
          </a:p>
          <a:p>
            <a:r>
              <a:rPr lang="en-US" altLang="zh-TW" sz="900" kern="1200">
                <a:solidFill>
                  <a:schemeClr val="tx1"/>
                </a:solidFill>
                <a:effectLst/>
                <a:latin typeface="+mn-lt"/>
                <a:ea typeface="+mn-ea"/>
                <a:cs typeface="+mn-cs"/>
              </a:rPr>
              <a:t> </a:t>
            </a:r>
            <a:endParaRPr lang="zh-TW" altLang="zh-TW" sz="900" kern="1200">
              <a:solidFill>
                <a:schemeClr val="tx1"/>
              </a:solidFill>
              <a:effectLst/>
              <a:latin typeface="+mn-lt"/>
              <a:ea typeface="+mn-ea"/>
              <a:cs typeface="+mn-cs"/>
            </a:endParaRPr>
          </a:p>
          <a:p>
            <a:r>
              <a:rPr lang="en-US" altLang="zh-TW" sz="900" kern="1200">
                <a:solidFill>
                  <a:schemeClr val="tx1"/>
                </a:solidFill>
                <a:effectLst/>
                <a:latin typeface="+mn-lt"/>
                <a:ea typeface="+mn-ea"/>
                <a:cs typeface="+mn-cs"/>
              </a:rPr>
              <a:t>Deloitte </a:t>
            </a:r>
            <a:r>
              <a:rPr lang="zh-CN" altLang="zh-TW" sz="900" kern="1200">
                <a:solidFill>
                  <a:schemeClr val="tx1"/>
                </a:solidFill>
                <a:effectLst/>
                <a:latin typeface="+mn-lt"/>
                <a:ea typeface="+mn-ea"/>
                <a:cs typeface="+mn-cs"/>
              </a:rPr>
              <a:t>亞太</a:t>
            </a:r>
            <a:r>
              <a:rPr lang="en-US" altLang="zh-TW" sz="900" kern="1200">
                <a:solidFill>
                  <a:schemeClr val="tx1"/>
                </a:solidFill>
                <a:effectLst/>
                <a:latin typeface="+mn-lt"/>
                <a:ea typeface="+mn-ea"/>
                <a:cs typeface="+mn-cs"/>
              </a:rPr>
              <a:t>(Deloitte AP)</a:t>
            </a:r>
            <a:r>
              <a:rPr lang="zh-CN" altLang="zh-TW" sz="900" kern="1200">
                <a:solidFill>
                  <a:schemeClr val="tx1"/>
                </a:solidFill>
                <a:effectLst/>
                <a:latin typeface="+mn-lt"/>
                <a:ea typeface="+mn-ea"/>
                <a:cs typeface="+mn-cs"/>
              </a:rPr>
              <a:t>是一家私人擔保有限公司，也是</a:t>
            </a:r>
            <a:r>
              <a:rPr lang="en-US" altLang="zh-TW" sz="900" kern="1200">
                <a:solidFill>
                  <a:schemeClr val="tx1"/>
                </a:solidFill>
                <a:effectLst/>
                <a:latin typeface="+mn-lt"/>
                <a:ea typeface="+mn-ea"/>
                <a:cs typeface="+mn-cs"/>
              </a:rPr>
              <a:t>DTTL</a:t>
            </a:r>
            <a:r>
              <a:rPr lang="zh-CN" altLang="zh-TW" sz="900" kern="1200">
                <a:solidFill>
                  <a:schemeClr val="tx1"/>
                </a:solidFill>
                <a:effectLst/>
                <a:latin typeface="+mn-lt"/>
                <a:ea typeface="+mn-ea"/>
                <a:cs typeface="+mn-cs"/>
              </a:rPr>
              <a:t>的一家會員所。</a:t>
            </a:r>
            <a:r>
              <a:rPr lang="en-US" altLang="zh-TW" sz="900" kern="1200">
                <a:solidFill>
                  <a:schemeClr val="tx1"/>
                </a:solidFill>
                <a:effectLst/>
                <a:latin typeface="+mn-lt"/>
                <a:ea typeface="+mn-ea"/>
                <a:cs typeface="+mn-cs"/>
              </a:rPr>
              <a:t>Deloitte </a:t>
            </a:r>
            <a:r>
              <a:rPr lang="zh-CN" altLang="zh-TW" sz="900" kern="1200">
                <a:solidFill>
                  <a:schemeClr val="tx1"/>
                </a:solidFill>
                <a:effectLst/>
                <a:latin typeface="+mn-lt"/>
                <a:ea typeface="+mn-ea"/>
                <a:cs typeface="+mn-cs"/>
              </a:rPr>
              <a:t>亞太及其相關實體的成員，皆為具有獨立法律地位之個別法律實體，提供來自</a:t>
            </a:r>
            <a:r>
              <a:rPr lang="en-US" altLang="zh-TW" sz="900" kern="1200">
                <a:solidFill>
                  <a:schemeClr val="tx1"/>
                </a:solidFill>
                <a:effectLst/>
                <a:latin typeface="+mn-lt"/>
                <a:ea typeface="+mn-ea"/>
                <a:cs typeface="+mn-cs"/>
              </a:rPr>
              <a:t>100</a:t>
            </a:r>
            <a:r>
              <a:rPr lang="zh-CN" altLang="zh-TW" sz="900" kern="1200">
                <a:solidFill>
                  <a:schemeClr val="tx1"/>
                </a:solidFill>
                <a:effectLst/>
                <a:latin typeface="+mn-lt"/>
                <a:ea typeface="+mn-ea"/>
                <a:cs typeface="+mn-cs"/>
              </a:rPr>
              <a:t>多個城市的服務，包括：奧克蘭、曼谷、北京、河內、香港、雅加達、吉隆坡、馬尼拉、墨爾本、大阪、首爾、上海、新加坡、雪梨、台北和東京。</a:t>
            </a:r>
            <a:endParaRPr lang="zh-TW" altLang="zh-TW" sz="900" kern="1200">
              <a:solidFill>
                <a:schemeClr val="tx1"/>
              </a:solidFill>
              <a:effectLst/>
              <a:latin typeface="+mn-lt"/>
              <a:ea typeface="+mn-ea"/>
              <a:cs typeface="+mn-cs"/>
            </a:endParaRPr>
          </a:p>
          <a:p>
            <a:r>
              <a:rPr lang="en-US" altLang="zh-TW" sz="900" kern="1200">
                <a:solidFill>
                  <a:schemeClr val="tx1"/>
                </a:solidFill>
                <a:effectLst/>
                <a:latin typeface="+mn-lt"/>
                <a:ea typeface="+mn-ea"/>
                <a:cs typeface="+mn-cs"/>
              </a:rPr>
              <a:t> </a:t>
            </a:r>
            <a:endParaRPr lang="zh-TW" altLang="zh-TW" sz="900" kern="1200">
              <a:solidFill>
                <a:schemeClr val="tx1"/>
              </a:solidFill>
              <a:effectLst/>
              <a:latin typeface="+mn-lt"/>
              <a:ea typeface="+mn-ea"/>
              <a:cs typeface="+mn-cs"/>
            </a:endParaRPr>
          </a:p>
          <a:p>
            <a:r>
              <a:rPr lang="zh-CN" altLang="zh-TW" sz="900" kern="1200">
                <a:solidFill>
                  <a:schemeClr val="tx1"/>
                </a:solidFill>
                <a:effectLst/>
                <a:latin typeface="+mn-lt"/>
                <a:ea typeface="+mn-ea"/>
                <a:cs typeface="+mn-cs"/>
              </a:rPr>
              <a:t>本出版物係依一般性資訊編寫而成，僅供讀者參考之用。</a:t>
            </a:r>
            <a:r>
              <a:rPr lang="en-US" altLang="zh-TW" sz="900" kern="1200">
                <a:solidFill>
                  <a:schemeClr val="tx1"/>
                </a:solidFill>
                <a:effectLst/>
                <a:latin typeface="+mn-lt"/>
                <a:ea typeface="+mn-ea"/>
                <a:cs typeface="+mn-cs"/>
              </a:rPr>
              <a:t>Deloitte</a:t>
            </a:r>
            <a:r>
              <a:rPr lang="zh-CN" altLang="zh-TW" sz="900" kern="1200">
                <a:solidFill>
                  <a:schemeClr val="tx1"/>
                </a:solidFill>
                <a:effectLst/>
                <a:latin typeface="+mn-lt"/>
                <a:ea typeface="+mn-ea"/>
                <a:cs typeface="+mn-cs"/>
              </a:rPr>
              <a:t>及其會員所與關聯機構</a:t>
            </a:r>
            <a:r>
              <a:rPr lang="en-US" altLang="zh-TW" sz="900" kern="1200">
                <a:solidFill>
                  <a:schemeClr val="tx1"/>
                </a:solidFill>
                <a:effectLst/>
                <a:latin typeface="+mn-lt"/>
                <a:ea typeface="+mn-ea"/>
                <a:cs typeface="+mn-cs"/>
              </a:rPr>
              <a:t>(</a:t>
            </a:r>
            <a:r>
              <a:rPr lang="zh-CN" altLang="zh-TW" sz="900" kern="1200">
                <a:solidFill>
                  <a:schemeClr val="tx1"/>
                </a:solidFill>
                <a:effectLst/>
                <a:latin typeface="+mn-lt"/>
                <a:ea typeface="+mn-ea"/>
                <a:cs typeface="+mn-cs"/>
              </a:rPr>
              <a:t>統稱“</a:t>
            </a:r>
            <a:r>
              <a:rPr lang="en-US" altLang="zh-TW" sz="900" kern="1200">
                <a:solidFill>
                  <a:schemeClr val="tx1"/>
                </a:solidFill>
                <a:effectLst/>
                <a:latin typeface="+mn-lt"/>
                <a:ea typeface="+mn-ea"/>
                <a:cs typeface="+mn-cs"/>
              </a:rPr>
              <a:t>Deloitte</a:t>
            </a:r>
            <a:r>
              <a:rPr lang="zh-CN" altLang="zh-TW" sz="900" kern="1200">
                <a:solidFill>
                  <a:schemeClr val="tx1"/>
                </a:solidFill>
                <a:effectLst/>
                <a:latin typeface="+mn-lt"/>
                <a:ea typeface="+mn-ea"/>
                <a:cs typeface="+mn-cs"/>
              </a:rPr>
              <a:t>聯盟”</a:t>
            </a:r>
            <a:r>
              <a:rPr lang="en-US" altLang="zh-TW" sz="900" kern="1200">
                <a:solidFill>
                  <a:schemeClr val="tx1"/>
                </a:solidFill>
                <a:effectLst/>
                <a:latin typeface="+mn-lt"/>
                <a:ea typeface="+mn-ea"/>
                <a:cs typeface="+mn-cs"/>
              </a:rPr>
              <a:t>)</a:t>
            </a:r>
            <a:r>
              <a:rPr lang="zh-CN" altLang="zh-TW" sz="900" kern="1200">
                <a:solidFill>
                  <a:schemeClr val="tx1"/>
                </a:solidFill>
                <a:effectLst/>
                <a:latin typeface="+mn-lt"/>
                <a:ea typeface="+mn-ea"/>
                <a:cs typeface="+mn-cs"/>
              </a:rPr>
              <a:t>不因本出版物而被視為對任何人提供專業意見或服務。在做成任何決定或採取任何有可能影響企業財務或企業本身的行動前，請先諮詢專業顧問。對信賴本出版物而導致損失之任何人，</a:t>
            </a:r>
            <a:r>
              <a:rPr lang="en-US" altLang="zh-TW" sz="900" kern="1200">
                <a:solidFill>
                  <a:schemeClr val="tx1"/>
                </a:solidFill>
                <a:effectLst/>
                <a:latin typeface="+mn-lt"/>
                <a:ea typeface="+mn-ea"/>
                <a:cs typeface="+mn-cs"/>
              </a:rPr>
              <a:t>Deloitte</a:t>
            </a:r>
            <a:r>
              <a:rPr lang="zh-CN" altLang="zh-TW" sz="900" kern="1200">
                <a:solidFill>
                  <a:schemeClr val="tx1"/>
                </a:solidFill>
                <a:effectLst/>
                <a:latin typeface="+mn-lt"/>
                <a:ea typeface="+mn-ea"/>
                <a:cs typeface="+mn-cs"/>
              </a:rPr>
              <a:t>聯盟之任一個體均不對其損失負任何責任。</a:t>
            </a:r>
            <a:endParaRPr lang="zh-TW" altLang="zh-TW" sz="900" kern="1200">
              <a:solidFill>
                <a:schemeClr val="tx1"/>
              </a:solidFill>
              <a:effectLst/>
              <a:latin typeface="+mn-lt"/>
              <a:ea typeface="+mn-ea"/>
              <a:cs typeface="+mn-cs"/>
            </a:endParaRPr>
          </a:p>
          <a:p>
            <a:r>
              <a:rPr lang="en-US" altLang="zh-TW" sz="900" kern="1200">
                <a:solidFill>
                  <a:schemeClr val="tx1"/>
                </a:solidFill>
                <a:effectLst/>
                <a:latin typeface="+mn-lt"/>
                <a:ea typeface="+mn-ea"/>
                <a:cs typeface="+mn-cs"/>
              </a:rPr>
              <a:t> </a:t>
            </a:r>
            <a:endParaRPr lang="zh-TW" altLang="zh-TW" sz="900" kern="1200">
              <a:solidFill>
                <a:schemeClr val="tx1"/>
              </a:solidFill>
              <a:effectLst/>
              <a:latin typeface="+mn-lt"/>
              <a:ea typeface="+mn-ea"/>
              <a:cs typeface="+mn-cs"/>
            </a:endParaRPr>
          </a:p>
          <a:p>
            <a:r>
              <a:rPr lang="en-US" altLang="zh-TW" sz="900" kern="1200">
                <a:solidFill>
                  <a:schemeClr val="tx1"/>
                </a:solidFill>
                <a:effectLst/>
                <a:latin typeface="+mn-lt"/>
                <a:ea typeface="+mn-ea"/>
                <a:cs typeface="+mn-cs"/>
              </a:rPr>
              <a:t>© 2022 </a:t>
            </a:r>
            <a:r>
              <a:rPr lang="zh-CN" altLang="zh-TW" sz="900" kern="1200">
                <a:solidFill>
                  <a:schemeClr val="tx1"/>
                </a:solidFill>
                <a:effectLst/>
                <a:latin typeface="+mn-lt"/>
                <a:ea typeface="+mn-ea"/>
                <a:cs typeface="+mn-cs"/>
              </a:rPr>
              <a:t>勤業眾信版權所有 保留一切權利</a:t>
            </a:r>
            <a:endParaRPr lang="zh-TW" altLang="en-US" sz="900" b="0">
              <a:solidFill>
                <a:schemeClr val="tx1"/>
              </a:solidFill>
              <a:latin typeface="+mn-lt"/>
              <a:cs typeface="Calibri" panose="020F0502020204030204" pitchFamily="34" charset="0"/>
            </a:endParaRPr>
          </a:p>
        </p:txBody>
      </p:sp>
    </p:spTree>
    <p:extLst>
      <p:ext uri="{BB962C8B-B14F-4D97-AF65-F5344CB8AC3E}">
        <p14:creationId xmlns:p14="http://schemas.microsoft.com/office/powerpoint/2010/main" val="8081302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封底_english_法律聲明">
    <p:spTree>
      <p:nvGrpSpPr>
        <p:cNvPr id="1" name=""/>
        <p:cNvGrpSpPr/>
        <p:nvPr/>
      </p:nvGrpSpPr>
      <p:grpSpPr>
        <a:xfrm>
          <a:off x="0" y="0"/>
          <a:ext cx="0" cy="0"/>
          <a:chOff x="0" y="0"/>
          <a:chExt cx="0" cy="0"/>
        </a:xfrm>
      </p:grpSpPr>
      <p:sp>
        <p:nvSpPr>
          <p:cNvPr id="62"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a:ln>
                  <a:noFill/>
                </a:ln>
                <a:solidFill>
                  <a:schemeClr val="bg1">
                    <a:lumMod val="65000"/>
                  </a:schemeClr>
                </a:solidFill>
              </a:rPr>
              <a:t>Grey markers</a:t>
            </a:r>
            <a:r>
              <a:rPr lang="en-US" sz="700">
                <a:ln>
                  <a:noFill/>
                </a:ln>
                <a:solidFill>
                  <a:schemeClr val="bg1">
                    <a:lumMod val="65000"/>
                  </a:schemeClr>
                </a:solidFill>
              </a:rPr>
              <a:t> indicate position of Deloitte Drawing Guides</a:t>
            </a:r>
            <a:endParaRPr lang="en-US" sz="700" baseline="0" noProof="0">
              <a:ln>
                <a:noFill/>
              </a:ln>
              <a:solidFill>
                <a:schemeClr val="bg1">
                  <a:lumMod val="65000"/>
                </a:schemeClr>
              </a:solidFill>
            </a:endParaRPr>
          </a:p>
        </p:txBody>
      </p:sp>
      <p:cxnSp>
        <p:nvCxnSpPr>
          <p:cNvPr id="63"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4"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5"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6"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7"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8"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9"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0"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grpSp>
        <p:nvGrpSpPr>
          <p:cNvPr id="60" name="群組 59"/>
          <p:cNvGrpSpPr/>
          <p:nvPr userDrawn="1"/>
        </p:nvGrpSpPr>
        <p:grpSpPr>
          <a:xfrm>
            <a:off x="475329" y="451571"/>
            <a:ext cx="1624863" cy="303614"/>
            <a:chOff x="475329" y="451571"/>
            <a:chExt cx="1624863" cy="303614"/>
          </a:xfrm>
        </p:grpSpPr>
        <p:sp>
          <p:nvSpPr>
            <p:cNvPr id="61" name="Freeform 36"/>
            <p:cNvSpPr>
              <a:spLocks/>
            </p:cNvSpPr>
            <p:nvPr/>
          </p:nvSpPr>
          <p:spPr bwMode="auto">
            <a:xfrm>
              <a:off x="2015130" y="668261"/>
              <a:ext cx="85062" cy="86924"/>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71" name="Freeform 38"/>
            <p:cNvSpPr>
              <a:spLocks noEditPoints="1"/>
            </p:cNvSpPr>
            <p:nvPr/>
          </p:nvSpPr>
          <p:spPr bwMode="auto">
            <a:xfrm>
              <a:off x="475329" y="452813"/>
              <a:ext cx="246492" cy="297405"/>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72" name="Rectangle 41"/>
            <p:cNvSpPr>
              <a:spLocks noChangeArrowheads="1"/>
            </p:cNvSpPr>
            <p:nvPr/>
          </p:nvSpPr>
          <p:spPr bwMode="auto">
            <a:xfrm>
              <a:off x="982594" y="451571"/>
              <a:ext cx="75127" cy="298647"/>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73" name="Freeform 42"/>
            <p:cNvSpPr>
              <a:spLocks noEditPoints="1"/>
            </p:cNvSpPr>
            <p:nvPr/>
          </p:nvSpPr>
          <p:spPr bwMode="auto">
            <a:xfrm>
              <a:off x="1086903" y="524215"/>
              <a:ext cx="216069" cy="23034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74" name="Rectangle 45"/>
            <p:cNvSpPr>
              <a:spLocks noChangeArrowheads="1"/>
            </p:cNvSpPr>
            <p:nvPr/>
          </p:nvSpPr>
          <p:spPr bwMode="auto">
            <a:xfrm>
              <a:off x="1332775" y="527940"/>
              <a:ext cx="75127" cy="222277"/>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75" name="Rectangle 46"/>
            <p:cNvSpPr>
              <a:spLocks noChangeArrowheads="1"/>
            </p:cNvSpPr>
            <p:nvPr/>
          </p:nvSpPr>
          <p:spPr bwMode="auto">
            <a:xfrm>
              <a:off x="1332775" y="451571"/>
              <a:ext cx="75127" cy="49671"/>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76" name="Freeform 47"/>
            <p:cNvSpPr>
              <a:spLocks/>
            </p:cNvSpPr>
            <p:nvPr/>
          </p:nvSpPr>
          <p:spPr bwMode="auto">
            <a:xfrm>
              <a:off x="1437705" y="458401"/>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77" name="Freeform 49"/>
            <p:cNvSpPr>
              <a:spLocks/>
            </p:cNvSpPr>
            <p:nvPr/>
          </p:nvSpPr>
          <p:spPr bwMode="auto">
            <a:xfrm>
              <a:off x="1610933" y="458401"/>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78" name="Freeform 51"/>
            <p:cNvSpPr>
              <a:spLocks noEditPoints="1"/>
            </p:cNvSpPr>
            <p:nvPr/>
          </p:nvSpPr>
          <p:spPr bwMode="auto">
            <a:xfrm>
              <a:off x="1786023" y="524215"/>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79" name="Freeform 54"/>
            <p:cNvSpPr>
              <a:spLocks noEditPoints="1"/>
            </p:cNvSpPr>
            <p:nvPr/>
          </p:nvSpPr>
          <p:spPr bwMode="auto">
            <a:xfrm>
              <a:off x="744173" y="524215"/>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grpSp>
        <p:nvGrpSpPr>
          <p:cNvPr id="80" name="群組 79"/>
          <p:cNvGrpSpPr/>
          <p:nvPr userDrawn="1"/>
        </p:nvGrpSpPr>
        <p:grpSpPr>
          <a:xfrm>
            <a:off x="10444934" y="451571"/>
            <a:ext cx="1277166" cy="298647"/>
            <a:chOff x="463716" y="867128"/>
            <a:chExt cx="1277166" cy="298647"/>
          </a:xfrm>
          <a:solidFill>
            <a:schemeClr val="tx1"/>
          </a:solidFill>
        </p:grpSpPr>
        <p:sp>
          <p:nvSpPr>
            <p:cNvPr id="81" name="Freeform 6"/>
            <p:cNvSpPr>
              <a:spLocks noEditPoints="1"/>
            </p:cNvSpPr>
            <p:nvPr/>
          </p:nvSpPr>
          <p:spPr bwMode="auto">
            <a:xfrm>
              <a:off x="463716" y="867128"/>
              <a:ext cx="287471" cy="296163"/>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2" name="Freeform 11"/>
            <p:cNvSpPr>
              <a:spLocks noEditPoints="1"/>
            </p:cNvSpPr>
            <p:nvPr/>
          </p:nvSpPr>
          <p:spPr bwMode="auto">
            <a:xfrm>
              <a:off x="790303" y="867128"/>
              <a:ext cx="297405" cy="298026"/>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3" name="Freeform 15"/>
            <p:cNvSpPr>
              <a:spLocks/>
            </p:cNvSpPr>
            <p:nvPr/>
          </p:nvSpPr>
          <p:spPr bwMode="auto">
            <a:xfrm>
              <a:off x="1119373" y="978267"/>
              <a:ext cx="283125" cy="187508"/>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4" name="Freeform 16"/>
            <p:cNvSpPr>
              <a:spLocks/>
            </p:cNvSpPr>
            <p:nvPr/>
          </p:nvSpPr>
          <p:spPr bwMode="auto">
            <a:xfrm>
              <a:off x="1286392" y="1022971"/>
              <a:ext cx="127903" cy="132249"/>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5" name="Freeform 18"/>
            <p:cNvSpPr>
              <a:spLocks noEditPoints="1"/>
            </p:cNvSpPr>
            <p:nvPr/>
          </p:nvSpPr>
          <p:spPr bwMode="auto">
            <a:xfrm>
              <a:off x="1134274" y="878925"/>
              <a:ext cx="263257" cy="93754"/>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6" name="Freeform 23"/>
            <p:cNvSpPr>
              <a:spLocks/>
            </p:cNvSpPr>
            <p:nvPr/>
          </p:nvSpPr>
          <p:spPr bwMode="auto">
            <a:xfrm>
              <a:off x="1547165" y="883271"/>
              <a:ext cx="177574" cy="26077"/>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7" name="Freeform 25"/>
            <p:cNvSpPr>
              <a:spLocks/>
            </p:cNvSpPr>
            <p:nvPr/>
          </p:nvSpPr>
          <p:spPr bwMode="auto">
            <a:xfrm>
              <a:off x="1534747" y="932321"/>
              <a:ext cx="206135" cy="29182"/>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8" name="Freeform 27"/>
            <p:cNvSpPr>
              <a:spLocks/>
            </p:cNvSpPr>
            <p:nvPr/>
          </p:nvSpPr>
          <p:spPr bwMode="auto">
            <a:xfrm>
              <a:off x="1444098" y="870232"/>
              <a:ext cx="91270" cy="294300"/>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9" name="Freeform 30"/>
            <p:cNvSpPr>
              <a:spLocks/>
            </p:cNvSpPr>
            <p:nvPr/>
          </p:nvSpPr>
          <p:spPr bwMode="auto">
            <a:xfrm>
              <a:off x="1544681" y="980751"/>
              <a:ext cx="182541" cy="26077"/>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90" name="Freeform 31"/>
            <p:cNvSpPr>
              <a:spLocks/>
            </p:cNvSpPr>
            <p:nvPr/>
          </p:nvSpPr>
          <p:spPr bwMode="auto">
            <a:xfrm>
              <a:off x="1544681" y="1025454"/>
              <a:ext cx="182541" cy="26698"/>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91" name="Freeform 33"/>
            <p:cNvSpPr>
              <a:spLocks noEditPoints="1"/>
            </p:cNvSpPr>
            <p:nvPr/>
          </p:nvSpPr>
          <p:spPr bwMode="auto">
            <a:xfrm>
              <a:off x="1547165" y="1072021"/>
              <a:ext cx="177574" cy="88787"/>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pic>
        <p:nvPicPr>
          <p:cNvPr id="40" name="Picture 2" descr="C:\Users\molin\Desktop\generator.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949327" y="5669535"/>
            <a:ext cx="712216" cy="712216"/>
          </a:xfrm>
          <a:prstGeom prst="rect">
            <a:avLst/>
          </a:prstGeom>
          <a:noFill/>
          <a:extLst>
            <a:ext uri="{909E8E84-426E-40DD-AFC4-6F175D3DCCD1}">
              <a14:hiddenFill xmlns:a14="http://schemas.microsoft.com/office/drawing/2010/main">
                <a:solidFill>
                  <a:srgbClr val="FFFFFF"/>
                </a:solidFill>
              </a14:hiddenFill>
            </a:ext>
          </a:extLst>
        </p:spPr>
      </p:pic>
      <p:sp>
        <p:nvSpPr>
          <p:cNvPr id="36" name="文字方塊 35"/>
          <p:cNvSpPr txBox="1"/>
          <p:nvPr userDrawn="1"/>
        </p:nvSpPr>
        <p:spPr>
          <a:xfrm>
            <a:off x="464006" y="4462289"/>
            <a:ext cx="8600754" cy="1831271"/>
          </a:xfrm>
          <a:prstGeom prst="rect">
            <a:avLst/>
          </a:prstGeom>
          <a:noFill/>
        </p:spPr>
        <p:txBody>
          <a:bodyPr wrap="square" lIns="0" tIns="0" rIns="0" bIns="0" rtlCol="0">
            <a:spAutoFit/>
          </a:bodyPr>
          <a:lstStyle/>
          <a:p>
            <a:r>
              <a:rPr lang="en-US" altLang="zh-TW" sz="850" b="0">
                <a:solidFill>
                  <a:schemeClr val="tx1"/>
                </a:solidFill>
              </a:rPr>
              <a:t>Deloitte refers to one or more of Deloitte </a:t>
            </a:r>
            <a:r>
              <a:rPr lang="en-US" altLang="zh-TW" sz="850" b="0" err="1">
                <a:solidFill>
                  <a:schemeClr val="tx1"/>
                </a:solidFill>
              </a:rPr>
              <a:t>Touche</a:t>
            </a:r>
            <a:r>
              <a:rPr lang="en-US" altLang="zh-TW" sz="850" b="0">
                <a:solidFill>
                  <a:schemeClr val="tx1"/>
                </a:solidFill>
              </a:rPr>
              <a:t> Tohmatsu Limited (“DTTL”), its global network of member firms, and their related entities. DTTL (also referred to as “Deloitte Global”) and each of its member firms and their affiliated entities are legally separate and independent entities. DTTL does not provide services to clients. Please see www.deloitte.com/about to learn more.</a:t>
            </a:r>
          </a:p>
          <a:p>
            <a:endParaRPr lang="en-US" altLang="zh-TW" sz="850" b="0">
              <a:solidFill>
                <a:schemeClr val="tx1"/>
              </a:solidFill>
            </a:endParaRPr>
          </a:p>
          <a:p>
            <a:r>
              <a:rPr lang="en-US" altLang="zh-TW" sz="850" b="0">
                <a:solidFill>
                  <a:schemeClr val="tx1"/>
                </a:solidFill>
              </a:rPr>
              <a:t>Deloitte Asia Pacific Limited is a company limited by guarantee and a member firm of DTTL. Members of Deloitte Asia Pacific Limited and their related entities, each of which are separate and independent legal entities, provide services from more than 100 cities across the region, including Auckland, Bangkok, Beijing, Hanoi, Hong Kong, Jakarta, Kuala Lumpur, Manila, Melbourne, Osaka, Shanghai, Singapore, Sydney, Taipei and Tokyo.</a:t>
            </a:r>
          </a:p>
          <a:p>
            <a:endParaRPr lang="en-US" altLang="zh-TW" sz="850" b="0">
              <a:solidFill>
                <a:schemeClr val="tx1"/>
              </a:solidFill>
            </a:endParaRPr>
          </a:p>
          <a:p>
            <a:r>
              <a:rPr lang="en-US" altLang="zh-TW" sz="850" b="0">
                <a:solidFill>
                  <a:schemeClr val="tx1"/>
                </a:solidFill>
              </a:rPr>
              <a:t>This communication contains general information only, and none of Deloitte </a:t>
            </a:r>
            <a:r>
              <a:rPr lang="en-US" altLang="zh-TW" sz="850" b="0" err="1">
                <a:solidFill>
                  <a:schemeClr val="tx1"/>
                </a:solidFill>
              </a:rPr>
              <a:t>Touche</a:t>
            </a:r>
            <a:r>
              <a:rPr lang="en-US" altLang="zh-TW" sz="850" b="0">
                <a:solidFill>
                  <a:schemeClr val="tx1"/>
                </a:solidFill>
              </a:rPr>
              <a:t> Tohmatsu Limited, its member firms or their related entities (collectively, the “Deloitte network”) is, by means of this communication, rendering professional advice or services. Before making any decision or taking any action that may affect your finances or your business, you should consult a qualified professional adviser. No entity in the Deloitte network shall be responsible for any loss whatsoever sustained by any person who relies on this communication.</a:t>
            </a:r>
          </a:p>
          <a:p>
            <a:endParaRPr lang="en-US" altLang="zh-TW" sz="850" b="0">
              <a:solidFill>
                <a:schemeClr val="tx1"/>
              </a:solidFill>
            </a:endParaRPr>
          </a:p>
          <a:p>
            <a:r>
              <a:rPr lang="en-US" altLang="zh-TW" sz="850" b="0">
                <a:solidFill>
                  <a:schemeClr val="tx1"/>
                </a:solidFill>
              </a:rPr>
              <a:t>© 2020 Deloitte Asia Pacific Services Limited</a:t>
            </a:r>
          </a:p>
        </p:txBody>
      </p:sp>
    </p:spTree>
    <p:extLst>
      <p:ext uri="{BB962C8B-B14F-4D97-AF65-F5344CB8AC3E}">
        <p14:creationId xmlns:p14="http://schemas.microsoft.com/office/powerpoint/2010/main" val="18051170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封底_english_法律聲明">
    <p:bg>
      <p:bgPr>
        <a:solidFill>
          <a:schemeClr val="tx1"/>
        </a:solidFill>
        <a:effectLst/>
      </p:bgPr>
    </p:bg>
    <p:spTree>
      <p:nvGrpSpPr>
        <p:cNvPr id="1" name=""/>
        <p:cNvGrpSpPr/>
        <p:nvPr/>
      </p:nvGrpSpPr>
      <p:grpSpPr>
        <a:xfrm>
          <a:off x="0" y="0"/>
          <a:ext cx="0" cy="0"/>
          <a:chOff x="0" y="0"/>
          <a:chExt cx="0" cy="0"/>
        </a:xfrm>
      </p:grpSpPr>
      <p:sp>
        <p:nvSpPr>
          <p:cNvPr id="62"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a:ln>
                  <a:noFill/>
                </a:ln>
                <a:solidFill>
                  <a:schemeClr val="bg1">
                    <a:lumMod val="65000"/>
                  </a:schemeClr>
                </a:solidFill>
              </a:rPr>
              <a:t>Grey markers</a:t>
            </a:r>
            <a:r>
              <a:rPr lang="en-US" sz="700">
                <a:ln>
                  <a:noFill/>
                </a:ln>
                <a:solidFill>
                  <a:schemeClr val="bg1">
                    <a:lumMod val="65000"/>
                  </a:schemeClr>
                </a:solidFill>
              </a:rPr>
              <a:t> indicate position of Deloitte Drawing Guides</a:t>
            </a:r>
            <a:endParaRPr lang="en-US" sz="700" baseline="0" noProof="0">
              <a:ln>
                <a:noFill/>
              </a:ln>
              <a:solidFill>
                <a:schemeClr val="bg1">
                  <a:lumMod val="65000"/>
                </a:schemeClr>
              </a:solidFill>
            </a:endParaRPr>
          </a:p>
        </p:txBody>
      </p:sp>
      <p:cxnSp>
        <p:nvCxnSpPr>
          <p:cNvPr id="63"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4"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5"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6"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7"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8"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9"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0"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pic>
        <p:nvPicPr>
          <p:cNvPr id="40" name="Picture 2" descr="C:\Users\molin\Desktop\generator.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949327" y="5669535"/>
            <a:ext cx="712216" cy="712216"/>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群組 35"/>
          <p:cNvGrpSpPr/>
          <p:nvPr userDrawn="1"/>
        </p:nvGrpSpPr>
        <p:grpSpPr>
          <a:xfrm>
            <a:off x="10444934" y="451571"/>
            <a:ext cx="1277166" cy="298647"/>
            <a:chOff x="463716" y="867128"/>
            <a:chExt cx="1277166" cy="298647"/>
          </a:xfrm>
        </p:grpSpPr>
        <p:sp>
          <p:nvSpPr>
            <p:cNvPr id="37" name="Freeform 6"/>
            <p:cNvSpPr>
              <a:spLocks noEditPoints="1"/>
            </p:cNvSpPr>
            <p:nvPr/>
          </p:nvSpPr>
          <p:spPr bwMode="auto">
            <a:xfrm>
              <a:off x="463716" y="867128"/>
              <a:ext cx="287471" cy="296163"/>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8" name="Freeform 11"/>
            <p:cNvSpPr>
              <a:spLocks noEditPoints="1"/>
            </p:cNvSpPr>
            <p:nvPr/>
          </p:nvSpPr>
          <p:spPr bwMode="auto">
            <a:xfrm>
              <a:off x="790303" y="867128"/>
              <a:ext cx="297405" cy="298026"/>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1" name="Freeform 15"/>
            <p:cNvSpPr>
              <a:spLocks/>
            </p:cNvSpPr>
            <p:nvPr/>
          </p:nvSpPr>
          <p:spPr bwMode="auto">
            <a:xfrm>
              <a:off x="1119373" y="978267"/>
              <a:ext cx="283125" cy="187508"/>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2" name="Freeform 16"/>
            <p:cNvSpPr>
              <a:spLocks/>
            </p:cNvSpPr>
            <p:nvPr/>
          </p:nvSpPr>
          <p:spPr bwMode="auto">
            <a:xfrm>
              <a:off x="1286392" y="1022971"/>
              <a:ext cx="127903" cy="132249"/>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3" name="Freeform 18"/>
            <p:cNvSpPr>
              <a:spLocks noEditPoints="1"/>
            </p:cNvSpPr>
            <p:nvPr/>
          </p:nvSpPr>
          <p:spPr bwMode="auto">
            <a:xfrm>
              <a:off x="1134274" y="878925"/>
              <a:ext cx="263257" cy="93754"/>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4" name="Freeform 23"/>
            <p:cNvSpPr>
              <a:spLocks/>
            </p:cNvSpPr>
            <p:nvPr/>
          </p:nvSpPr>
          <p:spPr bwMode="auto">
            <a:xfrm>
              <a:off x="1547165" y="883271"/>
              <a:ext cx="177574" cy="26077"/>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5" name="Freeform 25"/>
            <p:cNvSpPr>
              <a:spLocks/>
            </p:cNvSpPr>
            <p:nvPr/>
          </p:nvSpPr>
          <p:spPr bwMode="auto">
            <a:xfrm>
              <a:off x="1534747" y="932321"/>
              <a:ext cx="206135" cy="29182"/>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6" name="Freeform 27"/>
            <p:cNvSpPr>
              <a:spLocks/>
            </p:cNvSpPr>
            <p:nvPr/>
          </p:nvSpPr>
          <p:spPr bwMode="auto">
            <a:xfrm>
              <a:off x="1444098" y="870232"/>
              <a:ext cx="91270" cy="294300"/>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7" name="Freeform 30"/>
            <p:cNvSpPr>
              <a:spLocks/>
            </p:cNvSpPr>
            <p:nvPr/>
          </p:nvSpPr>
          <p:spPr bwMode="auto">
            <a:xfrm>
              <a:off x="1544681" y="980751"/>
              <a:ext cx="182541" cy="26077"/>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8" name="Freeform 31"/>
            <p:cNvSpPr>
              <a:spLocks/>
            </p:cNvSpPr>
            <p:nvPr/>
          </p:nvSpPr>
          <p:spPr bwMode="auto">
            <a:xfrm>
              <a:off x="1544681" y="1025454"/>
              <a:ext cx="182541" cy="26698"/>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9" name="Freeform 33"/>
            <p:cNvSpPr>
              <a:spLocks noEditPoints="1"/>
            </p:cNvSpPr>
            <p:nvPr/>
          </p:nvSpPr>
          <p:spPr bwMode="auto">
            <a:xfrm>
              <a:off x="1547165" y="1072021"/>
              <a:ext cx="177574" cy="88787"/>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grpSp>
        <p:nvGrpSpPr>
          <p:cNvPr id="50" name="群組 49"/>
          <p:cNvGrpSpPr/>
          <p:nvPr userDrawn="1"/>
        </p:nvGrpSpPr>
        <p:grpSpPr>
          <a:xfrm>
            <a:off x="462474" y="460447"/>
            <a:ext cx="1624863" cy="303614"/>
            <a:chOff x="462474" y="460447"/>
            <a:chExt cx="1624863" cy="303614"/>
          </a:xfrm>
        </p:grpSpPr>
        <p:sp>
          <p:nvSpPr>
            <p:cNvPr id="51" name="Freeform 36"/>
            <p:cNvSpPr>
              <a:spLocks/>
            </p:cNvSpPr>
            <p:nvPr/>
          </p:nvSpPr>
          <p:spPr bwMode="auto">
            <a:xfrm>
              <a:off x="2002275" y="677137"/>
              <a:ext cx="85062" cy="86924"/>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2" name="Freeform 38"/>
            <p:cNvSpPr>
              <a:spLocks noEditPoints="1"/>
            </p:cNvSpPr>
            <p:nvPr/>
          </p:nvSpPr>
          <p:spPr bwMode="auto">
            <a:xfrm>
              <a:off x="462474" y="461689"/>
              <a:ext cx="246492" cy="297405"/>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3" name="Rectangle 41"/>
            <p:cNvSpPr>
              <a:spLocks noChangeArrowheads="1"/>
            </p:cNvSpPr>
            <p:nvPr/>
          </p:nvSpPr>
          <p:spPr bwMode="auto">
            <a:xfrm>
              <a:off x="969739" y="460447"/>
              <a:ext cx="75127" cy="298647"/>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54" name="Freeform 42"/>
            <p:cNvSpPr>
              <a:spLocks noEditPoints="1"/>
            </p:cNvSpPr>
            <p:nvPr/>
          </p:nvSpPr>
          <p:spPr bwMode="auto">
            <a:xfrm>
              <a:off x="1074048" y="533091"/>
              <a:ext cx="216069" cy="23034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5" name="Rectangle 45"/>
            <p:cNvSpPr>
              <a:spLocks noChangeArrowheads="1"/>
            </p:cNvSpPr>
            <p:nvPr/>
          </p:nvSpPr>
          <p:spPr bwMode="auto">
            <a:xfrm>
              <a:off x="1319920" y="536816"/>
              <a:ext cx="75127" cy="222277"/>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56" name="Rectangle 46"/>
            <p:cNvSpPr>
              <a:spLocks noChangeArrowheads="1"/>
            </p:cNvSpPr>
            <p:nvPr/>
          </p:nvSpPr>
          <p:spPr bwMode="auto">
            <a:xfrm>
              <a:off x="1319920" y="460447"/>
              <a:ext cx="75127" cy="4967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57" name="Freeform 47"/>
            <p:cNvSpPr>
              <a:spLocks/>
            </p:cNvSpPr>
            <p:nvPr/>
          </p:nvSpPr>
          <p:spPr bwMode="auto">
            <a:xfrm>
              <a:off x="1424850" y="467277"/>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8" name="Freeform 49"/>
            <p:cNvSpPr>
              <a:spLocks/>
            </p:cNvSpPr>
            <p:nvPr/>
          </p:nvSpPr>
          <p:spPr bwMode="auto">
            <a:xfrm>
              <a:off x="1598078" y="467277"/>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9" name="Freeform 51"/>
            <p:cNvSpPr>
              <a:spLocks noEditPoints="1"/>
            </p:cNvSpPr>
            <p:nvPr/>
          </p:nvSpPr>
          <p:spPr bwMode="auto">
            <a:xfrm>
              <a:off x="1773168" y="533091"/>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92" name="Freeform 54"/>
            <p:cNvSpPr>
              <a:spLocks noEditPoints="1"/>
            </p:cNvSpPr>
            <p:nvPr/>
          </p:nvSpPr>
          <p:spPr bwMode="auto">
            <a:xfrm>
              <a:off x="731318" y="533091"/>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60" name="文字方塊 59"/>
          <p:cNvSpPr txBox="1"/>
          <p:nvPr userDrawn="1"/>
        </p:nvSpPr>
        <p:spPr>
          <a:xfrm>
            <a:off x="464006" y="4545418"/>
            <a:ext cx="8600754" cy="1831271"/>
          </a:xfrm>
          <a:prstGeom prst="rect">
            <a:avLst/>
          </a:prstGeom>
          <a:noFill/>
        </p:spPr>
        <p:txBody>
          <a:bodyPr wrap="square" lIns="0" tIns="0" rIns="0" bIns="0" rtlCol="0">
            <a:spAutoFit/>
          </a:bodyPr>
          <a:lstStyle/>
          <a:p>
            <a:r>
              <a:rPr lang="en-US" altLang="zh-TW" sz="850" b="0">
                <a:solidFill>
                  <a:schemeClr val="bg1"/>
                </a:solidFill>
              </a:rPr>
              <a:t>Deloitte refers to one or more of Deloitte </a:t>
            </a:r>
            <a:r>
              <a:rPr lang="en-US" altLang="zh-TW" sz="850" b="0" err="1">
                <a:solidFill>
                  <a:schemeClr val="bg1"/>
                </a:solidFill>
              </a:rPr>
              <a:t>Touche</a:t>
            </a:r>
            <a:r>
              <a:rPr lang="en-US" altLang="zh-TW" sz="850" b="0">
                <a:solidFill>
                  <a:schemeClr val="bg1"/>
                </a:solidFill>
              </a:rPr>
              <a:t> Tohmatsu Limited (“DTTL”), its global network of member firms, and their related entities. DTTL (also referred to as “Deloitte Global”) and each of its member firms and their affiliated entities are legally separate and independent entities. DTTL does not provide services to clients. Please see www.deloitte.com/about to learn more.</a:t>
            </a:r>
          </a:p>
          <a:p>
            <a:endParaRPr lang="en-US" altLang="zh-TW" sz="850" b="0">
              <a:solidFill>
                <a:schemeClr val="bg1"/>
              </a:solidFill>
            </a:endParaRPr>
          </a:p>
          <a:p>
            <a:r>
              <a:rPr lang="en-US" altLang="zh-TW" sz="850" b="0">
                <a:solidFill>
                  <a:schemeClr val="bg1"/>
                </a:solidFill>
              </a:rPr>
              <a:t>Deloitte Asia Pacific Limited is a company limited by guarantee and a member firm of DTTL. Members of Deloitte Asia Pacific Limited and their related entities, each of which are separate and independent legal entities, provide services from more than 100 cities across the region, including Auckland, Bangkok, Beijing, Hanoi, Hong Kong, Jakarta, Kuala Lumpur, Manila, Melbourne, Osaka, Shanghai, Singapore, Sydney, Taipei and Tokyo.</a:t>
            </a:r>
          </a:p>
          <a:p>
            <a:endParaRPr lang="en-US" altLang="zh-TW" sz="850" b="0">
              <a:solidFill>
                <a:schemeClr val="bg1"/>
              </a:solidFill>
            </a:endParaRPr>
          </a:p>
          <a:p>
            <a:r>
              <a:rPr lang="en-US" altLang="zh-TW" sz="850" b="0">
                <a:solidFill>
                  <a:schemeClr val="bg1"/>
                </a:solidFill>
              </a:rPr>
              <a:t>This communication contains general information only, and none of Deloitte </a:t>
            </a:r>
            <a:r>
              <a:rPr lang="en-US" altLang="zh-TW" sz="850" b="0" err="1">
                <a:solidFill>
                  <a:schemeClr val="bg1"/>
                </a:solidFill>
              </a:rPr>
              <a:t>Touche</a:t>
            </a:r>
            <a:r>
              <a:rPr lang="en-US" altLang="zh-TW" sz="850" b="0">
                <a:solidFill>
                  <a:schemeClr val="bg1"/>
                </a:solidFill>
              </a:rPr>
              <a:t> Tohmatsu Limited, its member firms or their related entities (collectively, the “Deloitte network”) is, by means of this communication, rendering professional advice or services. Before making any decision or taking any action that may affect your finances or your business, you should consult a qualified professional adviser. No entity in the Deloitte network shall be responsible for any loss whatsoever sustained by any person who relies on this communication.</a:t>
            </a:r>
          </a:p>
          <a:p>
            <a:endParaRPr lang="en-US" altLang="zh-TW" sz="850" b="0">
              <a:solidFill>
                <a:schemeClr val="bg1"/>
              </a:solidFill>
            </a:endParaRPr>
          </a:p>
          <a:p>
            <a:r>
              <a:rPr lang="en-US" altLang="zh-TW" sz="850" b="0">
                <a:solidFill>
                  <a:schemeClr val="bg1"/>
                </a:solidFill>
              </a:rPr>
              <a:t>© 2020 Deloitte Asia Pacific Services Limited</a:t>
            </a:r>
          </a:p>
        </p:txBody>
      </p:sp>
    </p:spTree>
    <p:extLst>
      <p:ext uri="{BB962C8B-B14F-4D97-AF65-F5344CB8AC3E}">
        <p14:creationId xmlns:p14="http://schemas.microsoft.com/office/powerpoint/2010/main" val="6064086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目錄樣式三">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73290" y="319102"/>
            <a:ext cx="8950111" cy="1400517"/>
          </a:xfrm>
        </p:spPr>
        <p:txBody>
          <a:bodyPr/>
          <a:lstStyle>
            <a:lvl1pPr>
              <a:defRPr sz="3000" b="0">
                <a:solidFill>
                  <a:schemeClr val="accent2"/>
                </a:solidFill>
                <a:latin typeface="+mj-ea"/>
                <a:ea typeface="+mj-ea"/>
              </a:defRPr>
            </a:lvl1pPr>
          </a:lstStyle>
          <a:p>
            <a:r>
              <a:rPr lang="zh-TW" altLang="en-US"/>
              <a:t>按一下以編輯母片標題樣式</a:t>
            </a:r>
            <a:endParaRPr lang="en-US"/>
          </a:p>
        </p:txBody>
      </p:sp>
      <p:sp>
        <p:nvSpPr>
          <p:cNvPr id="3" name="Content Placeholder 2"/>
          <p:cNvSpPr>
            <a:spLocks noGrp="1"/>
          </p:cNvSpPr>
          <p:nvPr>
            <p:ph idx="1"/>
          </p:nvPr>
        </p:nvSpPr>
        <p:spPr>
          <a:xfrm>
            <a:off x="473288" y="1787857"/>
            <a:ext cx="8950112" cy="4622000"/>
          </a:xfrm>
        </p:spPr>
        <p:txBody>
          <a:bodyPr/>
          <a:lstStyle>
            <a:lvl1pPr>
              <a:spcBef>
                <a:spcPts val="1200"/>
              </a:spcBef>
              <a:spcAft>
                <a:spcPts val="0"/>
              </a:spcAft>
              <a:defRPr sz="1800">
                <a:solidFill>
                  <a:srgbClr val="313131"/>
                </a:solidFill>
                <a:latin typeface="微軟正黑體" pitchFamily="34" charset="-120"/>
                <a:ea typeface="微軟正黑體" pitchFamily="34" charset="-120"/>
              </a:defRPr>
            </a:lvl1pPr>
            <a:lvl2pPr>
              <a:spcBef>
                <a:spcPts val="1200"/>
              </a:spcBef>
              <a:spcAft>
                <a:spcPts val="0"/>
              </a:spcAft>
              <a:defRPr sz="1800">
                <a:solidFill>
                  <a:srgbClr val="313131"/>
                </a:solidFill>
                <a:latin typeface="微軟正黑體" pitchFamily="34" charset="-120"/>
                <a:ea typeface="微軟正黑體" pitchFamily="34" charset="-120"/>
              </a:defRPr>
            </a:lvl2pPr>
            <a:lvl3pPr>
              <a:spcBef>
                <a:spcPts val="1200"/>
              </a:spcBef>
              <a:spcAft>
                <a:spcPts val="0"/>
              </a:spcAft>
              <a:defRPr sz="1800">
                <a:solidFill>
                  <a:srgbClr val="313131"/>
                </a:solidFill>
                <a:latin typeface="微軟正黑體" pitchFamily="34" charset="-120"/>
                <a:ea typeface="微軟正黑體" pitchFamily="34" charset="-120"/>
              </a:defRPr>
            </a:lvl3pPr>
            <a:lvl4pPr marL="712153" indent="-172341">
              <a:spcBef>
                <a:spcPts val="1200"/>
              </a:spcBef>
              <a:spcAft>
                <a:spcPts val="0"/>
              </a:spcAft>
              <a:defRPr sz="1800">
                <a:solidFill>
                  <a:srgbClr val="313131"/>
                </a:solidFill>
                <a:latin typeface="微軟正黑體" pitchFamily="34" charset="-120"/>
                <a:ea typeface="微軟正黑體" pitchFamily="34" charset="-120"/>
              </a:defRPr>
            </a:lvl4pPr>
            <a:lvl5pPr marL="1029530" indent="-172341" algn="l" defTabSz="914404" rtl="0" eaLnBrk="1" fontAlgn="base" hangingPunct="1">
              <a:spcBef>
                <a:spcPts val="1200"/>
              </a:spcBef>
              <a:spcAft>
                <a:spcPts val="0"/>
              </a:spcAft>
              <a:buFont typeface="Arial" charset="0"/>
              <a:buChar char="‒"/>
              <a:defRPr lang="zh-TW" altLang="en-US" kern="1200" dirty="0" smtClean="0">
                <a:solidFill>
                  <a:srgbClr val="313131"/>
                </a:solidFill>
                <a:latin typeface="微軟正黑體" pitchFamily="34" charset="-120"/>
                <a:ea typeface="微軟正黑體" pitchFamily="34" charset="-120"/>
                <a:cs typeface="+mj-cs"/>
              </a:defRPr>
            </a:lvl5pPr>
            <a:lvl8pPr marL="1029530" indent="-172341" algn="l" defTabSz="914404" rtl="0" eaLnBrk="1" fontAlgn="base" hangingPunct="1">
              <a:spcBef>
                <a:spcPts val="1200"/>
              </a:spcBef>
              <a:spcAft>
                <a:spcPts val="0"/>
              </a:spcAft>
              <a:buFont typeface="Arial" charset="0"/>
              <a:buChar char="‒"/>
              <a:defRPr lang="en-US" altLang="zh-TW" sz="1800" kern="1200" dirty="0" smtClean="0">
                <a:solidFill>
                  <a:srgbClr val="313131"/>
                </a:solidFill>
                <a:latin typeface="+mn-lt"/>
                <a:ea typeface="+mn-ea"/>
                <a:cs typeface="+mn-cs"/>
              </a:defRPr>
            </a:lvl8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8" name="Rectangle 7"/>
          <p:cNvSpPr>
            <a:spLocks noChangeArrowheads="1"/>
          </p:cNvSpPr>
          <p:nvPr userDrawn="1"/>
        </p:nvSpPr>
        <p:spPr bwMode="auto">
          <a:xfrm>
            <a:off x="463593" y="6554103"/>
            <a:ext cx="3084075" cy="144247"/>
          </a:xfrm>
          <a:prstGeom prst="rect">
            <a:avLst/>
          </a:prstGeom>
          <a:noFill/>
          <a:ln w="25400" algn="ctr">
            <a:noFill/>
            <a:miter lim="800000"/>
            <a:headEnd/>
            <a:tailEnd/>
          </a:ln>
        </p:spPr>
        <p:txBody>
          <a:bodyPr lIns="0" tIns="0" rIns="0" bIns="0"/>
          <a:lstStyle/>
          <a:p>
            <a:pPr marL="0" marR="0" lvl="0" indent="0" algn="l" defTabSz="858856" rtl="0" eaLnBrk="1" fontAlgn="base" latinLnBrk="0" hangingPunct="1">
              <a:lnSpc>
                <a:spcPct val="100000"/>
              </a:lnSpc>
              <a:spcBef>
                <a:spcPct val="0"/>
              </a:spcBef>
              <a:spcAft>
                <a:spcPct val="0"/>
              </a:spcAft>
              <a:buClrTx/>
              <a:buSzTx/>
              <a:buFontTx/>
              <a:buNone/>
              <a:tabLst/>
              <a:defRPr/>
            </a:pPr>
            <a:r>
              <a:rPr kumimoji="0" lang="en-US" altLang="zh-TW" sz="800" b="0" i="0" u="none" strike="noStrike" kern="1200" cap="none" spc="0" normalizeH="0" baseline="0" noProof="0">
                <a:ln>
                  <a:noFill/>
                </a:ln>
                <a:solidFill>
                  <a:srgbClr val="8C8C8C"/>
                </a:solidFill>
                <a:effectLst/>
                <a:uLnTx/>
                <a:uFillTx/>
                <a:latin typeface="Arial" charset="0"/>
                <a:ea typeface="+mn-ea"/>
                <a:cs typeface="Arial" charset="0"/>
              </a:rPr>
              <a:t>©2014 </a:t>
            </a:r>
            <a:r>
              <a:rPr kumimoji="0" lang="zh-TW" altLang="en-US" sz="800" b="0" i="0" u="none" strike="noStrike" kern="1200" cap="none" spc="0" normalizeH="0" baseline="0" noProof="0">
                <a:ln>
                  <a:noFill/>
                </a:ln>
                <a:solidFill>
                  <a:srgbClr val="8C8C8C"/>
                </a:solidFill>
                <a:effectLst/>
                <a:uLnTx/>
                <a:uFillTx/>
                <a:latin typeface="Arial" charset="0"/>
                <a:ea typeface="+mn-ea"/>
                <a:cs typeface="Arial" charset="0"/>
              </a:rPr>
              <a:t>勤業眾信版權所有 保留一切權利</a:t>
            </a:r>
            <a:endParaRPr kumimoji="0" lang="en-US" altLang="zh-TW" sz="800" b="0" i="0" u="none" strike="noStrike" kern="1200" cap="none" spc="0" normalizeH="0" baseline="0" noProof="0">
              <a:ln>
                <a:noFill/>
              </a:ln>
              <a:solidFill>
                <a:srgbClr val="8C8C8C"/>
              </a:solidFill>
              <a:effectLst/>
              <a:uLnTx/>
              <a:uFillTx/>
              <a:latin typeface="Arial" charset="0"/>
              <a:ea typeface="+mn-ea"/>
              <a:cs typeface="Arial" charset="0"/>
            </a:endParaRPr>
          </a:p>
          <a:p>
            <a:pPr marL="0" marR="0" lvl="0" indent="0" algn="r" defTabSz="914404" eaLnBrk="1" fontAlgn="auto" latinLnBrk="0" hangingPunct="1">
              <a:lnSpc>
                <a:spcPts val="1077"/>
              </a:lnSpc>
              <a:spcBef>
                <a:spcPts val="0"/>
              </a:spcBef>
              <a:spcAft>
                <a:spcPts val="0"/>
              </a:spcAft>
              <a:buClrTx/>
              <a:buSzTx/>
              <a:buFontTx/>
              <a:buNone/>
              <a:tabLst/>
              <a:defRPr/>
            </a:pPr>
            <a:r>
              <a:rPr kumimoji="0" lang="en-US" altLang="zh-TW" sz="700" b="0" i="0" u="none" strike="noStrike" kern="0" cap="none" spc="0" normalizeH="0" baseline="0" noProof="0">
                <a:ln>
                  <a:noFill/>
                </a:ln>
                <a:solidFill>
                  <a:srgbClr val="002776"/>
                </a:solidFill>
                <a:effectLst/>
                <a:uLnTx/>
                <a:uFillTx/>
              </a:rPr>
              <a:t>.</a:t>
            </a:r>
          </a:p>
        </p:txBody>
      </p:sp>
      <p:cxnSp>
        <p:nvCxnSpPr>
          <p:cNvPr id="7" name="Straight Arrow Connector 12"/>
          <p:cNvCxnSpPr/>
          <p:nvPr userDrawn="1"/>
        </p:nvCxnSpPr>
        <p:spPr>
          <a:xfrm>
            <a:off x="-1040051" y="6432056"/>
            <a:ext cx="872589" cy="1401"/>
          </a:xfrm>
          <a:prstGeom prst="straightConnector1">
            <a:avLst/>
          </a:prstGeom>
          <a:ln w="19050" cap="sq">
            <a:solidFill>
              <a:schemeClr val="bg1"/>
            </a:solidFill>
            <a:round/>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14"/>
          <p:cNvCxnSpPr/>
          <p:nvPr userDrawn="1"/>
        </p:nvCxnSpPr>
        <p:spPr>
          <a:xfrm>
            <a:off x="457309" y="7055751"/>
            <a:ext cx="0" cy="317582"/>
          </a:xfrm>
          <a:prstGeom prst="straightConnector1">
            <a:avLst/>
          </a:prstGeom>
          <a:ln w="19050" cap="sq">
            <a:solidFill>
              <a:schemeClr val="bg1"/>
            </a:solidFill>
            <a:round/>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15"/>
          <p:cNvCxnSpPr/>
          <p:nvPr userDrawn="1"/>
        </p:nvCxnSpPr>
        <p:spPr>
          <a:xfrm>
            <a:off x="11715503" y="7055751"/>
            <a:ext cx="0" cy="317582"/>
          </a:xfrm>
          <a:prstGeom prst="straightConnector1">
            <a:avLst/>
          </a:prstGeom>
          <a:ln w="19050" cap="sq">
            <a:solidFill>
              <a:schemeClr val="bg1"/>
            </a:solidFill>
            <a:round/>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9"/>
          <p:cNvCxnSpPr/>
          <p:nvPr userDrawn="1"/>
        </p:nvCxnSpPr>
        <p:spPr>
          <a:xfrm>
            <a:off x="5868941" y="7055751"/>
            <a:ext cx="0" cy="317582"/>
          </a:xfrm>
          <a:prstGeom prst="straightConnector1">
            <a:avLst/>
          </a:prstGeom>
          <a:ln w="19050" cap="sq">
            <a:solidFill>
              <a:schemeClr val="bg1"/>
            </a:solidFill>
            <a:round/>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20"/>
          <p:cNvCxnSpPr/>
          <p:nvPr userDrawn="1"/>
        </p:nvCxnSpPr>
        <p:spPr>
          <a:xfrm>
            <a:off x="6305236" y="7055751"/>
            <a:ext cx="0" cy="317582"/>
          </a:xfrm>
          <a:prstGeom prst="straightConnector1">
            <a:avLst/>
          </a:prstGeom>
          <a:ln w="19050" cap="sq">
            <a:solidFill>
              <a:schemeClr val="bg1"/>
            </a:solidFill>
            <a:round/>
            <a:tailEnd type="none"/>
          </a:ln>
        </p:spPr>
        <p:style>
          <a:lnRef idx="1">
            <a:schemeClr val="accent1"/>
          </a:lnRef>
          <a:fillRef idx="0">
            <a:schemeClr val="accent1"/>
          </a:fillRef>
          <a:effectRef idx="0">
            <a:schemeClr val="accent1"/>
          </a:effectRef>
          <a:fontRef idx="minor">
            <a:schemeClr val="tx1"/>
          </a:fontRef>
        </p:style>
      </p:cxnSp>
      <p:sp>
        <p:nvSpPr>
          <p:cNvPr id="15" name="TextBox 21"/>
          <p:cNvSpPr txBox="1"/>
          <p:nvPr userDrawn="1"/>
        </p:nvSpPr>
        <p:spPr>
          <a:xfrm>
            <a:off x="-2203016" y="6676772"/>
            <a:ext cx="2035555" cy="244361"/>
          </a:xfrm>
          <a:prstGeom prst="rect">
            <a:avLst/>
          </a:prstGeom>
          <a:noFill/>
        </p:spPr>
        <p:txBody>
          <a:bodyPr wrap="square" lIns="0" tIns="0" rIns="0" bIns="0" rtlCol="0">
            <a:spAutoFit/>
          </a:bodyPr>
          <a:lstStyle/>
          <a:p>
            <a:pPr algn="r">
              <a:spcAft>
                <a:spcPts val="269"/>
              </a:spcAft>
            </a:pPr>
            <a:r>
              <a:rPr lang="en-US" sz="800" baseline="0" noProof="0">
                <a:solidFill>
                  <a:schemeClr val="bg1"/>
                </a:solidFill>
              </a:rPr>
              <a:t>White markers</a:t>
            </a:r>
            <a:r>
              <a:rPr lang="en-US" sz="800">
                <a:solidFill>
                  <a:schemeClr val="bg1"/>
                </a:solidFill>
              </a:rPr>
              <a:t> indicate position of Deloitte Drawing Guides</a:t>
            </a:r>
            <a:endParaRPr lang="en-US" sz="800" baseline="0" noProof="0">
              <a:solidFill>
                <a:schemeClr val="bg1"/>
              </a:solidFill>
            </a:endParaRPr>
          </a:p>
        </p:txBody>
      </p:sp>
      <p:sp>
        <p:nvSpPr>
          <p:cNvPr id="18" name="TextBox 25"/>
          <p:cNvSpPr txBox="1"/>
          <p:nvPr userDrawn="1"/>
        </p:nvSpPr>
        <p:spPr>
          <a:xfrm>
            <a:off x="-1140986" y="6095283"/>
            <a:ext cx="973527" cy="223998"/>
          </a:xfrm>
          <a:prstGeom prst="rect">
            <a:avLst/>
          </a:prstGeom>
          <a:noFill/>
        </p:spPr>
        <p:txBody>
          <a:bodyPr wrap="square" lIns="0" tIns="0" rIns="0" bIns="0" rtlCol="0" anchor="b" anchorCtr="0">
            <a:spAutoFit/>
          </a:bodyPr>
          <a:lstStyle/>
          <a:p>
            <a:pPr algn="r">
              <a:spcAft>
                <a:spcPts val="269"/>
              </a:spcAft>
            </a:pPr>
            <a:r>
              <a:rPr lang="en-US" sz="600">
                <a:solidFill>
                  <a:schemeClr val="bg1"/>
                </a:solidFill>
              </a:rPr>
              <a:t>8.00 cm</a:t>
            </a:r>
          </a:p>
          <a:p>
            <a:pPr algn="r">
              <a:spcAft>
                <a:spcPts val="269"/>
              </a:spcAft>
            </a:pPr>
            <a:r>
              <a:rPr lang="en-US" sz="600">
                <a:solidFill>
                  <a:schemeClr val="bg1"/>
                </a:solidFill>
              </a:rPr>
              <a:t>3.15 Inches</a:t>
            </a:r>
          </a:p>
        </p:txBody>
      </p:sp>
      <p:sp>
        <p:nvSpPr>
          <p:cNvPr id="19" name="TextBox 26"/>
          <p:cNvSpPr txBox="1"/>
          <p:nvPr userDrawn="1"/>
        </p:nvSpPr>
        <p:spPr>
          <a:xfrm>
            <a:off x="463594" y="7105791"/>
            <a:ext cx="973527" cy="223998"/>
          </a:xfrm>
          <a:prstGeom prst="rect">
            <a:avLst/>
          </a:prstGeom>
          <a:noFill/>
        </p:spPr>
        <p:txBody>
          <a:bodyPr wrap="square" lIns="0" tIns="0" rIns="0" bIns="0" rtlCol="0" anchor="t" anchorCtr="0">
            <a:spAutoFit/>
          </a:bodyPr>
          <a:lstStyle/>
          <a:p>
            <a:pPr>
              <a:spcAft>
                <a:spcPts val="269"/>
              </a:spcAft>
            </a:pPr>
            <a:r>
              <a:rPr lang="en-US" sz="600">
                <a:solidFill>
                  <a:schemeClr val="bg1"/>
                </a:solidFill>
                <a:sym typeface="Wingdings" pitchFamily="2" charset="2"/>
              </a:rPr>
              <a:t></a:t>
            </a:r>
            <a:r>
              <a:rPr lang="en-US" sz="600">
                <a:solidFill>
                  <a:schemeClr val="bg1"/>
                </a:solidFill>
              </a:rPr>
              <a:t>11.70 cm</a:t>
            </a:r>
          </a:p>
          <a:p>
            <a:pPr>
              <a:spcAft>
                <a:spcPts val="269"/>
              </a:spcAft>
            </a:pPr>
            <a:r>
              <a:rPr lang="en-US" sz="600">
                <a:solidFill>
                  <a:schemeClr val="bg1"/>
                </a:solidFill>
                <a:sym typeface="Wingdings" pitchFamily="2" charset="2"/>
              </a:rPr>
              <a:t> 4.61 inches</a:t>
            </a:r>
            <a:endParaRPr lang="en-US" sz="600">
              <a:solidFill>
                <a:schemeClr val="bg1"/>
              </a:solidFill>
            </a:endParaRPr>
          </a:p>
        </p:txBody>
      </p:sp>
      <p:sp>
        <p:nvSpPr>
          <p:cNvPr id="20" name="TextBox 27"/>
          <p:cNvSpPr txBox="1"/>
          <p:nvPr userDrawn="1"/>
        </p:nvSpPr>
        <p:spPr>
          <a:xfrm>
            <a:off x="4882806" y="7105791"/>
            <a:ext cx="973527" cy="223998"/>
          </a:xfrm>
          <a:prstGeom prst="rect">
            <a:avLst/>
          </a:prstGeom>
          <a:noFill/>
        </p:spPr>
        <p:txBody>
          <a:bodyPr wrap="square" lIns="0" tIns="0" rIns="0" bIns="0" rtlCol="0" anchor="t" anchorCtr="0">
            <a:spAutoFit/>
          </a:bodyPr>
          <a:lstStyle/>
          <a:p>
            <a:pPr algn="r">
              <a:spcAft>
                <a:spcPts val="269"/>
              </a:spcAft>
            </a:pPr>
            <a:r>
              <a:rPr lang="en-US" sz="600">
                <a:solidFill>
                  <a:schemeClr val="bg1"/>
                </a:solidFill>
              </a:rPr>
              <a:t>0.50 cm </a:t>
            </a:r>
            <a:r>
              <a:rPr lang="en-US" sz="600">
                <a:solidFill>
                  <a:schemeClr val="bg1"/>
                </a:solidFill>
                <a:sym typeface="Wingdings" pitchFamily="2" charset="2"/>
              </a:rPr>
              <a:t></a:t>
            </a:r>
          </a:p>
          <a:p>
            <a:pPr algn="r">
              <a:spcAft>
                <a:spcPts val="269"/>
              </a:spcAft>
            </a:pPr>
            <a:r>
              <a:rPr lang="en-US" sz="600">
                <a:solidFill>
                  <a:schemeClr val="bg1"/>
                </a:solidFill>
                <a:sym typeface="Wingdings" pitchFamily="2" charset="2"/>
              </a:rPr>
              <a:t>0.2 inches </a:t>
            </a:r>
            <a:endParaRPr lang="en-US" sz="600">
              <a:solidFill>
                <a:schemeClr val="bg1"/>
              </a:solidFill>
            </a:endParaRPr>
          </a:p>
        </p:txBody>
      </p:sp>
      <p:sp>
        <p:nvSpPr>
          <p:cNvPr id="21" name="TextBox 28"/>
          <p:cNvSpPr txBox="1"/>
          <p:nvPr userDrawn="1"/>
        </p:nvSpPr>
        <p:spPr>
          <a:xfrm>
            <a:off x="6317847" y="7105791"/>
            <a:ext cx="973527" cy="223998"/>
          </a:xfrm>
          <a:prstGeom prst="rect">
            <a:avLst/>
          </a:prstGeom>
          <a:noFill/>
        </p:spPr>
        <p:txBody>
          <a:bodyPr wrap="square" lIns="0" tIns="0" rIns="0" bIns="0" rtlCol="0" anchor="t" anchorCtr="0">
            <a:spAutoFit/>
          </a:bodyPr>
          <a:lstStyle/>
          <a:p>
            <a:pPr>
              <a:spcAft>
                <a:spcPts val="269"/>
              </a:spcAft>
              <a:buFont typeface="Wingdings"/>
              <a:buChar char="ß"/>
            </a:pPr>
            <a:r>
              <a:rPr lang="en-US" sz="600">
                <a:solidFill>
                  <a:schemeClr val="bg1"/>
                </a:solidFill>
              </a:rPr>
              <a:t>0.50 cm</a:t>
            </a:r>
          </a:p>
          <a:p>
            <a:pPr>
              <a:spcAft>
                <a:spcPts val="269"/>
              </a:spcAft>
            </a:pPr>
            <a:r>
              <a:rPr lang="en-US" sz="600">
                <a:solidFill>
                  <a:schemeClr val="bg1"/>
                </a:solidFill>
                <a:sym typeface="Wingdings" pitchFamily="2" charset="2"/>
              </a:rPr>
              <a:t> 0.2 inches</a:t>
            </a:r>
            <a:endParaRPr lang="en-US" sz="600">
              <a:solidFill>
                <a:schemeClr val="bg1"/>
              </a:solidFill>
            </a:endParaRPr>
          </a:p>
        </p:txBody>
      </p:sp>
      <p:sp>
        <p:nvSpPr>
          <p:cNvPr id="22" name="TextBox 29"/>
          <p:cNvSpPr txBox="1"/>
          <p:nvPr userDrawn="1"/>
        </p:nvSpPr>
        <p:spPr>
          <a:xfrm>
            <a:off x="10738835" y="7105791"/>
            <a:ext cx="973527" cy="223998"/>
          </a:xfrm>
          <a:prstGeom prst="rect">
            <a:avLst/>
          </a:prstGeom>
          <a:noFill/>
        </p:spPr>
        <p:txBody>
          <a:bodyPr wrap="square" lIns="0" tIns="0" rIns="0" bIns="0" rtlCol="0" anchor="t" anchorCtr="0">
            <a:spAutoFit/>
          </a:bodyPr>
          <a:lstStyle/>
          <a:p>
            <a:pPr algn="r">
              <a:spcAft>
                <a:spcPts val="269"/>
              </a:spcAft>
            </a:pPr>
            <a:r>
              <a:rPr lang="en-US" sz="600">
                <a:solidFill>
                  <a:schemeClr val="bg1"/>
                </a:solidFill>
              </a:rPr>
              <a:t>11.70 cm </a:t>
            </a:r>
            <a:r>
              <a:rPr lang="en-US" sz="600">
                <a:solidFill>
                  <a:schemeClr val="bg1"/>
                </a:solidFill>
                <a:sym typeface="Wingdings" pitchFamily="2" charset="2"/>
              </a:rPr>
              <a:t></a:t>
            </a:r>
            <a:endParaRPr lang="en-US" sz="600">
              <a:solidFill>
                <a:schemeClr val="bg1"/>
              </a:solidFill>
            </a:endParaRPr>
          </a:p>
          <a:p>
            <a:pPr algn="r">
              <a:spcAft>
                <a:spcPts val="269"/>
              </a:spcAft>
            </a:pPr>
            <a:r>
              <a:rPr lang="en-US" sz="600">
                <a:solidFill>
                  <a:schemeClr val="bg1"/>
                </a:solidFill>
                <a:sym typeface="Wingdings" pitchFamily="2" charset="2"/>
              </a:rPr>
              <a:t> 4.61 inches </a:t>
            </a:r>
            <a:endParaRPr lang="en-US" sz="600">
              <a:solidFill>
                <a:schemeClr val="bg1"/>
              </a:solidFill>
            </a:endParaRPr>
          </a:p>
        </p:txBody>
      </p:sp>
      <p:cxnSp>
        <p:nvCxnSpPr>
          <p:cNvPr id="25" name="Straight Arrow Connector 32"/>
          <p:cNvCxnSpPr/>
          <p:nvPr userDrawn="1"/>
        </p:nvCxnSpPr>
        <p:spPr>
          <a:xfrm rot="5400000" flipH="1" flipV="1">
            <a:off x="-268629" y="6053989"/>
            <a:ext cx="80666" cy="1924"/>
          </a:xfrm>
          <a:prstGeom prst="straightConnector1">
            <a:avLst/>
          </a:prstGeom>
          <a:ln w="3175">
            <a:solidFill>
              <a:schemeClr val="bg1"/>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sp>
        <p:nvSpPr>
          <p:cNvPr id="5" name="圖片版面配置區 4"/>
          <p:cNvSpPr>
            <a:spLocks noGrp="1"/>
          </p:cNvSpPr>
          <p:nvPr>
            <p:ph type="pic" sz="quarter" idx="10"/>
          </p:nvPr>
        </p:nvSpPr>
        <p:spPr>
          <a:xfrm>
            <a:off x="9526773" y="0"/>
            <a:ext cx="2665227" cy="6858000"/>
          </a:xfrm>
          <a:prstGeom prst="rect">
            <a:avLst/>
          </a:prstGeom>
          <a:solidFill>
            <a:schemeClr val="tx1">
              <a:lumMod val="85000"/>
              <a:lumOff val="15000"/>
            </a:schemeClr>
          </a:solidFill>
        </p:spPr>
        <p:txBody>
          <a:bodyPr/>
          <a:lstStyle>
            <a:lvl1pPr marL="0" indent="0" algn="l">
              <a:defRPr>
                <a:solidFill>
                  <a:schemeClr val="bg2"/>
                </a:solidFill>
              </a:defRPr>
            </a:lvl1pPr>
          </a:lstStyle>
          <a:p>
            <a:endParaRPr lang="zh-TW" altLang="en-US"/>
          </a:p>
        </p:txBody>
      </p:sp>
      <p:sp>
        <p:nvSpPr>
          <p:cNvPr id="23" name="矩形 22"/>
          <p:cNvSpPr/>
          <p:nvPr userDrawn="1"/>
        </p:nvSpPr>
        <p:spPr>
          <a:xfrm>
            <a:off x="7175243" y="-369332"/>
            <a:ext cx="4956806" cy="461665"/>
          </a:xfrm>
          <a:prstGeom prst="rect">
            <a:avLst/>
          </a:prstGeom>
        </p:spPr>
        <p:txBody>
          <a:bodyPr wrap="none">
            <a:spAutoFit/>
          </a:bodyPr>
          <a:lstStyle/>
          <a:p>
            <a:r>
              <a:rPr lang="zh-TW" altLang="en-US" sz="2400">
                <a:solidFill>
                  <a:schemeClr val="bg2"/>
                </a:solidFill>
              </a:rPr>
              <a:t>更多封面圖像請瀏覽</a:t>
            </a:r>
            <a:r>
              <a:rPr lang="en-US" altLang="zh-TW" sz="2400">
                <a:solidFill>
                  <a:schemeClr val="bg2"/>
                </a:solidFill>
              </a:rPr>
              <a:t>: H:\photobank</a:t>
            </a:r>
          </a:p>
        </p:txBody>
      </p:sp>
      <p:sp>
        <p:nvSpPr>
          <p:cNvPr id="6" name="Slide Number Placeholder 9"/>
          <p:cNvSpPr>
            <a:spLocks noGrp="1"/>
          </p:cNvSpPr>
          <p:nvPr>
            <p:ph type="sldNum" sz="quarter" idx="4"/>
          </p:nvPr>
        </p:nvSpPr>
        <p:spPr>
          <a:xfrm>
            <a:off x="11326227" y="6554103"/>
            <a:ext cx="377092" cy="144247"/>
          </a:xfrm>
          <a:prstGeom prst="rect">
            <a:avLst/>
          </a:prstGeom>
        </p:spPr>
        <p:txBody>
          <a:bodyPr lIns="0" tIns="0" rIns="0" bIns="0"/>
          <a:lstStyle>
            <a:lvl1pPr algn="r">
              <a:defRPr sz="900" b="1" smtClean="0">
                <a:solidFill>
                  <a:schemeClr val="bg1"/>
                </a:solidFill>
              </a:defRPr>
            </a:lvl1pPr>
          </a:lstStyle>
          <a:p>
            <a:pPr>
              <a:defRPr/>
            </a:pPr>
            <a:fld id="{161F61C0-2215-4557-9AEC-40913A79701B}" type="slidenum">
              <a:rPr lang="en-US" smtClean="0"/>
              <a:pPr>
                <a:defRPr/>
              </a:pPr>
              <a:t>‹#›</a:t>
            </a:fld>
            <a:endParaRPr lang="en-US"/>
          </a:p>
        </p:txBody>
      </p:sp>
    </p:spTree>
    <p:extLst>
      <p:ext uri="{BB962C8B-B14F-4D97-AF65-F5344CB8AC3E}">
        <p14:creationId xmlns:p14="http://schemas.microsoft.com/office/powerpoint/2010/main" val="194552475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次標題-短標">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79F4B0-90B5-4BF0-B7A5-79B01C93F318}"/>
              </a:ext>
            </a:extLst>
          </p:cNvPr>
          <p:cNvSpPr>
            <a:spLocks noGrp="1"/>
          </p:cNvSpPr>
          <p:nvPr>
            <p:ph type="title"/>
          </p:nvPr>
        </p:nvSpPr>
        <p:spPr/>
        <p:txBody>
          <a:bodyPr/>
          <a:lstStyle/>
          <a:p>
            <a:r>
              <a:rPr lang="zh-TW" altLang="en-US"/>
              <a:t>按一下以編輯母片標題樣式</a:t>
            </a:r>
          </a:p>
        </p:txBody>
      </p:sp>
      <p:sp>
        <p:nvSpPr>
          <p:cNvPr id="5" name="投影片編號版面配置區 4">
            <a:extLst>
              <a:ext uri="{FF2B5EF4-FFF2-40B4-BE49-F238E27FC236}">
                <a16:creationId xmlns:a16="http://schemas.microsoft.com/office/drawing/2014/main" id="{A9081F9D-C5E2-4D6E-94EB-F305BD1C4CD6}"/>
              </a:ext>
            </a:extLst>
          </p:cNvPr>
          <p:cNvSpPr>
            <a:spLocks noGrp="1"/>
          </p:cNvSpPr>
          <p:nvPr>
            <p:ph type="sldNum" sz="quarter" idx="12"/>
          </p:nvPr>
        </p:nvSpPr>
        <p:spPr/>
        <p:txBody>
          <a:bodyPr/>
          <a:lstStyle>
            <a:lvl1pPr>
              <a:defRPr sz="1050"/>
            </a:lvl1pPr>
          </a:lstStyle>
          <a:p>
            <a:fld id="{69E57DC2-970A-4B3E-BB1C-7A09969E49DF}" type="slidenum">
              <a:rPr lang="en-US" smtClean="0"/>
              <a:pPr/>
              <a:t>‹#›</a:t>
            </a:fld>
            <a:endParaRPr lang="en-US"/>
          </a:p>
        </p:txBody>
      </p:sp>
      <p:sp>
        <p:nvSpPr>
          <p:cNvPr id="8" name="內容版面配置區 7">
            <a:extLst>
              <a:ext uri="{FF2B5EF4-FFF2-40B4-BE49-F238E27FC236}">
                <a16:creationId xmlns:a16="http://schemas.microsoft.com/office/drawing/2014/main" id="{402FA7F0-A0A7-4734-94B4-137880207C4B}"/>
              </a:ext>
            </a:extLst>
          </p:cNvPr>
          <p:cNvSpPr>
            <a:spLocks noGrp="1"/>
          </p:cNvSpPr>
          <p:nvPr>
            <p:ph sz="quarter" idx="13" hasCustomPrompt="1"/>
          </p:nvPr>
        </p:nvSpPr>
        <p:spPr>
          <a:xfrm>
            <a:off x="189187" y="1222377"/>
            <a:ext cx="2827284" cy="516973"/>
          </a:xfrm>
        </p:spPr>
        <p:txBody>
          <a:bodyPr/>
          <a:lstStyle>
            <a:lvl1pPr marL="0" indent="0">
              <a:buNone/>
              <a:defRPr b="1">
                <a:solidFill>
                  <a:schemeClr val="tx1">
                    <a:lumMod val="65000"/>
                    <a:lumOff val="35000"/>
                  </a:schemeClr>
                </a:solidFill>
              </a:defRPr>
            </a:lvl1pPr>
          </a:lstStyle>
          <a:p>
            <a:pPr lvl="0"/>
            <a:r>
              <a:rPr lang="zh-TW" altLang="en-US"/>
              <a:t>編輯短次標題樣式</a:t>
            </a:r>
          </a:p>
        </p:txBody>
      </p:sp>
      <p:sp>
        <p:nvSpPr>
          <p:cNvPr id="12" name="Content Placeholder 2">
            <a:extLst>
              <a:ext uri="{FF2B5EF4-FFF2-40B4-BE49-F238E27FC236}">
                <a16:creationId xmlns:a16="http://schemas.microsoft.com/office/drawing/2014/main" id="{37493A3D-D3C5-43F4-8A56-C6E258619F70}"/>
              </a:ext>
            </a:extLst>
          </p:cNvPr>
          <p:cNvSpPr>
            <a:spLocks noGrp="1"/>
          </p:cNvSpPr>
          <p:nvPr>
            <p:ph idx="14"/>
          </p:nvPr>
        </p:nvSpPr>
        <p:spPr>
          <a:xfrm>
            <a:off x="620109" y="1896854"/>
            <a:ext cx="11004331" cy="3970547"/>
          </a:xfrm>
        </p:spPr>
        <p:txBody>
          <a:bodyPr/>
          <a:lstStyle>
            <a:lvl1pPr>
              <a:lnSpc>
                <a:spcPts val="1800"/>
              </a:lnSpc>
              <a:spcBef>
                <a:spcPts val="0"/>
              </a:spcBef>
              <a:spcAft>
                <a:spcPts val="0"/>
              </a:spcAft>
              <a:defRPr sz="1800" i="0"/>
            </a:lvl1pPr>
            <a:lvl2pPr>
              <a:lnSpc>
                <a:spcPts val="1800"/>
              </a:lnSpc>
              <a:spcBef>
                <a:spcPts val="0"/>
              </a:spcBef>
              <a:spcAft>
                <a:spcPts val="0"/>
              </a:spcAft>
              <a:defRPr i="0"/>
            </a:lvl2pPr>
            <a:lvl3pPr>
              <a:lnSpc>
                <a:spcPts val="1800"/>
              </a:lnSpc>
              <a:spcBef>
                <a:spcPts val="0"/>
              </a:spcBef>
              <a:spcAft>
                <a:spcPts val="0"/>
              </a:spcAft>
              <a:defRPr i="0"/>
            </a:lvl3pPr>
            <a:lvl4pPr>
              <a:lnSpc>
                <a:spcPts val="1800"/>
              </a:lnSpc>
              <a:spcBef>
                <a:spcPts val="0"/>
              </a:spcBef>
              <a:spcAft>
                <a:spcPts val="0"/>
              </a:spcAft>
              <a:defRPr i="0"/>
            </a:lvl4pPr>
            <a:lvl5pPr>
              <a:lnSpc>
                <a:spcPts val="1800"/>
              </a:lnSpc>
              <a:spcBef>
                <a:spcPts val="0"/>
              </a:spcBef>
              <a:spcAft>
                <a:spcPts val="0"/>
              </a:spcAft>
              <a:defRPr i="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cxnSp>
        <p:nvCxnSpPr>
          <p:cNvPr id="14" name="直線接點 13">
            <a:extLst>
              <a:ext uri="{FF2B5EF4-FFF2-40B4-BE49-F238E27FC236}">
                <a16:creationId xmlns:a16="http://schemas.microsoft.com/office/drawing/2014/main" id="{1FA09D88-03CF-41D4-AFB9-EE3150428307}"/>
              </a:ext>
            </a:extLst>
          </p:cNvPr>
          <p:cNvCxnSpPr>
            <a:cxnSpLocks/>
          </p:cNvCxnSpPr>
          <p:nvPr userDrawn="1"/>
        </p:nvCxnSpPr>
        <p:spPr>
          <a:xfrm>
            <a:off x="0" y="1746630"/>
            <a:ext cx="2711669" cy="0"/>
          </a:xfrm>
          <a:prstGeom prst="line">
            <a:avLst/>
          </a:prstGeom>
          <a:ln w="19050">
            <a:solidFill>
              <a:srgbClr val="4D7D99"/>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225458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標題投影片">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87749" y="3677478"/>
            <a:ext cx="7408175" cy="895002"/>
          </a:xfrm>
        </p:spPr>
        <p:txBody>
          <a:bodyPr anchor="b">
            <a:noAutofit/>
          </a:bodyPr>
          <a:lstStyle>
            <a:lvl1pPr algn="l">
              <a:defRPr sz="3600" b="1" cap="all" spc="-113" baseline="0">
                <a:solidFill>
                  <a:schemeClr val="tx2"/>
                </a:solidFill>
              </a:defRPr>
            </a:lvl1pPr>
          </a:lstStyle>
          <a:p>
            <a:r>
              <a:rPr lang="zh-TW" altLang="en-US"/>
              <a:t>按一下以編輯母片標題樣式</a:t>
            </a:r>
            <a:endParaRPr lang="en-US"/>
          </a:p>
        </p:txBody>
      </p:sp>
      <p:sp>
        <p:nvSpPr>
          <p:cNvPr id="3" name="Subtitle 2"/>
          <p:cNvSpPr>
            <a:spLocks noGrp="1"/>
          </p:cNvSpPr>
          <p:nvPr>
            <p:ph type="subTitle" idx="1"/>
          </p:nvPr>
        </p:nvSpPr>
        <p:spPr>
          <a:xfrm>
            <a:off x="5024762" y="5345394"/>
            <a:ext cx="6831673" cy="1086237"/>
          </a:xfrm>
        </p:spPr>
        <p:txBody>
          <a:bodyPr>
            <a:normAutofit/>
          </a:bodyPr>
          <a:lstStyle>
            <a:lvl1pPr marL="0" indent="0" algn="l">
              <a:lnSpc>
                <a:spcPct val="112000"/>
              </a:lnSpc>
              <a:spcBef>
                <a:spcPts val="0"/>
              </a:spcBef>
              <a:spcAft>
                <a:spcPts val="0"/>
              </a:spcAft>
              <a:buNone/>
              <a:defRPr kumimoji="1" lang="en-US" sz="2400" kern="1200" dirty="0">
                <a:solidFill>
                  <a:schemeClr val="tx1"/>
                </a:solidFill>
                <a:latin typeface="微軟正黑體" panose="020B0604030504040204" pitchFamily="34" charset="-120"/>
                <a:ea typeface="微軟正黑體" panose="020B0604030504040204" pitchFamily="34" charset="-120"/>
                <a:cs typeface="Times New Roman"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endParaRPr lang="en-US"/>
          </a:p>
        </p:txBody>
      </p:sp>
    </p:spTree>
    <p:extLst>
      <p:ext uri="{BB962C8B-B14F-4D97-AF65-F5344CB8AC3E}">
        <p14:creationId xmlns:p14="http://schemas.microsoft.com/office/powerpoint/2010/main" val="2879868331"/>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CBB25E-43B5-43B4-8773-931B9B0CD4D6}"/>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84D713E1-BF00-48C6-8523-2589B508764C}"/>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3095434-069A-4EBA-AC03-D57A8BA866D2}"/>
              </a:ext>
            </a:extLst>
          </p:cNvPr>
          <p:cNvSpPr>
            <a:spLocks noGrp="1"/>
          </p:cNvSpPr>
          <p:nvPr>
            <p:ph type="dt" sz="half" idx="10"/>
          </p:nvPr>
        </p:nvSpPr>
        <p:spPr/>
        <p:txBody>
          <a:bodyPr/>
          <a:lstStyle/>
          <a:p>
            <a:fld id="{02354F07-22BA-4F55-B48E-914E16191631}" type="datetimeFigureOut">
              <a:rPr lang="zh-TW" altLang="en-US" smtClean="0"/>
              <a:t>2024/8/8</a:t>
            </a:fld>
            <a:endParaRPr lang="zh-TW" altLang="en-US"/>
          </a:p>
        </p:txBody>
      </p:sp>
      <p:sp>
        <p:nvSpPr>
          <p:cNvPr id="5" name="頁尾版面配置區 4">
            <a:extLst>
              <a:ext uri="{FF2B5EF4-FFF2-40B4-BE49-F238E27FC236}">
                <a16:creationId xmlns:a16="http://schemas.microsoft.com/office/drawing/2014/main" id="{065520C5-D6A4-49AD-AF43-38AF840AE9D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EE4261B-1D52-4690-8A87-C50BDCBC4DE7}"/>
              </a:ext>
            </a:extLst>
          </p:cNvPr>
          <p:cNvSpPr>
            <a:spLocks noGrp="1"/>
          </p:cNvSpPr>
          <p:nvPr>
            <p:ph type="sldNum" sz="quarter" idx="12"/>
          </p:nvPr>
        </p:nvSpPr>
        <p:spPr/>
        <p:txBody>
          <a:bodyPr/>
          <a:lstStyle/>
          <a:p>
            <a:fld id="{42B3A703-469F-4897-8FD1-FBBDC8385E80}" type="slidenum">
              <a:rPr lang="zh-TW" altLang="en-US" smtClean="0"/>
              <a:t>‹#›</a:t>
            </a:fld>
            <a:endParaRPr lang="zh-TW" altLang="en-US"/>
          </a:p>
        </p:txBody>
      </p:sp>
    </p:spTree>
    <p:extLst>
      <p:ext uri="{BB962C8B-B14F-4D97-AF65-F5344CB8AC3E}">
        <p14:creationId xmlns:p14="http://schemas.microsoft.com/office/powerpoint/2010/main" val="2126356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68ABA1D-DFC3-6244-7371-BF72EBD1FB17}"/>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E4DDB6E0-C472-8175-C083-E66A9AB2D4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8055D53E-7C2A-2980-0BAD-E550080BC665}"/>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85872860-457D-2F45-20B4-8901DC437A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AD7F9841-2177-57D6-EE79-242EAADFA4A6}"/>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DE684B25-94BE-C04C-537E-F55CC67FB3B5}"/>
              </a:ext>
            </a:extLst>
          </p:cNvPr>
          <p:cNvSpPr>
            <a:spLocks noGrp="1"/>
          </p:cNvSpPr>
          <p:nvPr>
            <p:ph type="dt" sz="half" idx="10"/>
          </p:nvPr>
        </p:nvSpPr>
        <p:spPr/>
        <p:txBody>
          <a:bodyPr/>
          <a:lstStyle/>
          <a:p>
            <a:fld id="{099018F8-CDA2-44CF-8C44-45B4ECCC85C2}" type="datetimeFigureOut">
              <a:rPr lang="zh-TW" altLang="en-US" smtClean="0"/>
              <a:t>2024/8/8</a:t>
            </a:fld>
            <a:endParaRPr lang="zh-TW" altLang="en-US"/>
          </a:p>
        </p:txBody>
      </p:sp>
      <p:sp>
        <p:nvSpPr>
          <p:cNvPr id="8" name="頁尾版面配置區 7">
            <a:extLst>
              <a:ext uri="{FF2B5EF4-FFF2-40B4-BE49-F238E27FC236}">
                <a16:creationId xmlns:a16="http://schemas.microsoft.com/office/drawing/2014/main" id="{A79A4051-E021-6B0F-DBE5-0E343EE73E58}"/>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C7B29D45-DE83-33AD-BF3E-34C7D9D14E2C}"/>
              </a:ext>
            </a:extLst>
          </p:cNvPr>
          <p:cNvSpPr>
            <a:spLocks noGrp="1"/>
          </p:cNvSpPr>
          <p:nvPr>
            <p:ph type="sldNum" sz="quarter" idx="12"/>
          </p:nvPr>
        </p:nvSpPr>
        <p:spPr/>
        <p:txBody>
          <a:bodyPr/>
          <a:lstStyle/>
          <a:p>
            <a:fld id="{0F4628BA-5481-49FF-9D16-44E3C6CD1190}" type="slidenum">
              <a:rPr lang="zh-TW" altLang="en-US" smtClean="0"/>
              <a:t>‹#›</a:t>
            </a:fld>
            <a:endParaRPr lang="zh-TW" altLang="en-US"/>
          </a:p>
        </p:txBody>
      </p:sp>
    </p:spTree>
    <p:extLst>
      <p:ext uri="{BB962C8B-B14F-4D97-AF65-F5344CB8AC3E}">
        <p14:creationId xmlns:p14="http://schemas.microsoft.com/office/powerpoint/2010/main" val="3425835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24F94D-D357-71AB-259B-C9BE41940FF2}"/>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FB3F2ED9-DA81-AACE-E07A-CB31C1CC4269}"/>
              </a:ext>
            </a:extLst>
          </p:cNvPr>
          <p:cNvSpPr>
            <a:spLocks noGrp="1"/>
          </p:cNvSpPr>
          <p:nvPr>
            <p:ph type="dt" sz="half" idx="10"/>
          </p:nvPr>
        </p:nvSpPr>
        <p:spPr/>
        <p:txBody>
          <a:bodyPr/>
          <a:lstStyle/>
          <a:p>
            <a:fld id="{099018F8-CDA2-44CF-8C44-45B4ECCC85C2}" type="datetimeFigureOut">
              <a:rPr lang="zh-TW" altLang="en-US" smtClean="0"/>
              <a:t>2024/8/8</a:t>
            </a:fld>
            <a:endParaRPr lang="zh-TW" altLang="en-US"/>
          </a:p>
        </p:txBody>
      </p:sp>
      <p:sp>
        <p:nvSpPr>
          <p:cNvPr id="4" name="頁尾版面配置區 3">
            <a:extLst>
              <a:ext uri="{FF2B5EF4-FFF2-40B4-BE49-F238E27FC236}">
                <a16:creationId xmlns:a16="http://schemas.microsoft.com/office/drawing/2014/main" id="{1E31801F-2982-C7DF-C06B-E38A721885D3}"/>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0DFB7E21-2F4D-67DC-E3C6-B1049C6B0CCC}"/>
              </a:ext>
            </a:extLst>
          </p:cNvPr>
          <p:cNvSpPr>
            <a:spLocks noGrp="1"/>
          </p:cNvSpPr>
          <p:nvPr>
            <p:ph type="sldNum" sz="quarter" idx="12"/>
          </p:nvPr>
        </p:nvSpPr>
        <p:spPr/>
        <p:txBody>
          <a:bodyPr/>
          <a:lstStyle/>
          <a:p>
            <a:fld id="{0F4628BA-5481-49FF-9D16-44E3C6CD1190}" type="slidenum">
              <a:rPr lang="zh-TW" altLang="en-US" smtClean="0"/>
              <a:t>‹#›</a:t>
            </a:fld>
            <a:endParaRPr lang="zh-TW" altLang="en-US"/>
          </a:p>
        </p:txBody>
      </p:sp>
    </p:spTree>
    <p:extLst>
      <p:ext uri="{BB962C8B-B14F-4D97-AF65-F5344CB8AC3E}">
        <p14:creationId xmlns:p14="http://schemas.microsoft.com/office/powerpoint/2010/main" val="2605706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2B6DFC39-8BB5-2DA2-1695-2E6C14945EB8}"/>
              </a:ext>
            </a:extLst>
          </p:cNvPr>
          <p:cNvSpPr>
            <a:spLocks noGrp="1"/>
          </p:cNvSpPr>
          <p:nvPr>
            <p:ph type="dt" sz="half" idx="10"/>
          </p:nvPr>
        </p:nvSpPr>
        <p:spPr/>
        <p:txBody>
          <a:bodyPr/>
          <a:lstStyle/>
          <a:p>
            <a:fld id="{099018F8-CDA2-44CF-8C44-45B4ECCC85C2}" type="datetimeFigureOut">
              <a:rPr lang="zh-TW" altLang="en-US" smtClean="0"/>
              <a:t>2024/8/8</a:t>
            </a:fld>
            <a:endParaRPr lang="zh-TW" altLang="en-US"/>
          </a:p>
        </p:txBody>
      </p:sp>
      <p:sp>
        <p:nvSpPr>
          <p:cNvPr id="3" name="頁尾版面配置區 2">
            <a:extLst>
              <a:ext uri="{FF2B5EF4-FFF2-40B4-BE49-F238E27FC236}">
                <a16:creationId xmlns:a16="http://schemas.microsoft.com/office/drawing/2014/main" id="{4D5035A4-8433-8CA5-6D8C-33BFCDC411C4}"/>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67C74EF1-41DB-B94E-720B-7EAF5887E198}"/>
              </a:ext>
            </a:extLst>
          </p:cNvPr>
          <p:cNvSpPr>
            <a:spLocks noGrp="1"/>
          </p:cNvSpPr>
          <p:nvPr>
            <p:ph type="sldNum" sz="quarter" idx="12"/>
          </p:nvPr>
        </p:nvSpPr>
        <p:spPr/>
        <p:txBody>
          <a:bodyPr/>
          <a:lstStyle/>
          <a:p>
            <a:fld id="{0F4628BA-5481-49FF-9D16-44E3C6CD1190}" type="slidenum">
              <a:rPr lang="zh-TW" altLang="en-US" smtClean="0"/>
              <a:t>‹#›</a:t>
            </a:fld>
            <a:endParaRPr lang="zh-TW" altLang="en-US"/>
          </a:p>
        </p:txBody>
      </p:sp>
    </p:spTree>
    <p:extLst>
      <p:ext uri="{BB962C8B-B14F-4D97-AF65-F5344CB8AC3E}">
        <p14:creationId xmlns:p14="http://schemas.microsoft.com/office/powerpoint/2010/main" val="1492417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308F609-A7A7-1722-4E28-8AF0433B1A2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68E4772E-6715-1ADE-B49E-FAD1AB824D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449ED21C-6382-DAAC-B593-8ABEA6903B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69BA12B1-6E70-B4A1-5A04-93F9085B2996}"/>
              </a:ext>
            </a:extLst>
          </p:cNvPr>
          <p:cNvSpPr>
            <a:spLocks noGrp="1"/>
          </p:cNvSpPr>
          <p:nvPr>
            <p:ph type="dt" sz="half" idx="10"/>
          </p:nvPr>
        </p:nvSpPr>
        <p:spPr/>
        <p:txBody>
          <a:bodyPr/>
          <a:lstStyle/>
          <a:p>
            <a:fld id="{099018F8-CDA2-44CF-8C44-45B4ECCC85C2}" type="datetimeFigureOut">
              <a:rPr lang="zh-TW" altLang="en-US" smtClean="0"/>
              <a:t>2024/8/8</a:t>
            </a:fld>
            <a:endParaRPr lang="zh-TW" altLang="en-US"/>
          </a:p>
        </p:txBody>
      </p:sp>
      <p:sp>
        <p:nvSpPr>
          <p:cNvPr id="6" name="頁尾版面配置區 5">
            <a:extLst>
              <a:ext uri="{FF2B5EF4-FFF2-40B4-BE49-F238E27FC236}">
                <a16:creationId xmlns:a16="http://schemas.microsoft.com/office/drawing/2014/main" id="{AF4F5188-B408-F457-F2F0-CDE82095DB0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06D399B-8B18-D048-9F7F-3EFDB1F7B955}"/>
              </a:ext>
            </a:extLst>
          </p:cNvPr>
          <p:cNvSpPr>
            <a:spLocks noGrp="1"/>
          </p:cNvSpPr>
          <p:nvPr>
            <p:ph type="sldNum" sz="quarter" idx="12"/>
          </p:nvPr>
        </p:nvSpPr>
        <p:spPr/>
        <p:txBody>
          <a:bodyPr/>
          <a:lstStyle/>
          <a:p>
            <a:fld id="{0F4628BA-5481-49FF-9D16-44E3C6CD1190}" type="slidenum">
              <a:rPr lang="zh-TW" altLang="en-US" smtClean="0"/>
              <a:t>‹#›</a:t>
            </a:fld>
            <a:endParaRPr lang="zh-TW" altLang="en-US"/>
          </a:p>
        </p:txBody>
      </p:sp>
    </p:spTree>
    <p:extLst>
      <p:ext uri="{BB962C8B-B14F-4D97-AF65-F5344CB8AC3E}">
        <p14:creationId xmlns:p14="http://schemas.microsoft.com/office/powerpoint/2010/main" val="1430211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B1409D2-62CD-52E2-8131-FD6C69AD58C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C64549E6-E2D9-5685-17E7-4FEEB4087A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A4BADB4D-BFBF-A055-D8CF-4F5AA6F7D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B72BFCFB-3BA0-D489-3F44-42B224F5DEA4}"/>
              </a:ext>
            </a:extLst>
          </p:cNvPr>
          <p:cNvSpPr>
            <a:spLocks noGrp="1"/>
          </p:cNvSpPr>
          <p:nvPr>
            <p:ph type="dt" sz="half" idx="10"/>
          </p:nvPr>
        </p:nvSpPr>
        <p:spPr/>
        <p:txBody>
          <a:bodyPr/>
          <a:lstStyle/>
          <a:p>
            <a:fld id="{099018F8-CDA2-44CF-8C44-45B4ECCC85C2}" type="datetimeFigureOut">
              <a:rPr lang="zh-TW" altLang="en-US" smtClean="0"/>
              <a:t>2024/8/8</a:t>
            </a:fld>
            <a:endParaRPr lang="zh-TW" altLang="en-US"/>
          </a:p>
        </p:txBody>
      </p:sp>
      <p:sp>
        <p:nvSpPr>
          <p:cNvPr id="6" name="頁尾版面配置區 5">
            <a:extLst>
              <a:ext uri="{FF2B5EF4-FFF2-40B4-BE49-F238E27FC236}">
                <a16:creationId xmlns:a16="http://schemas.microsoft.com/office/drawing/2014/main" id="{261C069F-5541-CB77-5797-D8234342366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79057AB-9D43-0522-B945-F0E0741F9C9E}"/>
              </a:ext>
            </a:extLst>
          </p:cNvPr>
          <p:cNvSpPr>
            <a:spLocks noGrp="1"/>
          </p:cNvSpPr>
          <p:nvPr>
            <p:ph type="sldNum" sz="quarter" idx="12"/>
          </p:nvPr>
        </p:nvSpPr>
        <p:spPr/>
        <p:txBody>
          <a:bodyPr/>
          <a:lstStyle/>
          <a:p>
            <a:fld id="{0F4628BA-5481-49FF-9D16-44E3C6CD1190}" type="slidenum">
              <a:rPr lang="zh-TW" altLang="en-US" smtClean="0"/>
              <a:t>‹#›</a:t>
            </a:fld>
            <a:endParaRPr lang="zh-TW" altLang="en-US"/>
          </a:p>
        </p:txBody>
      </p:sp>
    </p:spTree>
    <p:extLst>
      <p:ext uri="{BB962C8B-B14F-4D97-AF65-F5344CB8AC3E}">
        <p14:creationId xmlns:p14="http://schemas.microsoft.com/office/powerpoint/2010/main" val="285256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34" Type="http://schemas.openxmlformats.org/officeDocument/2006/relationships/tags" Target="../tags/tag1.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image" Target="../media/image4.emf"/><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oleObject" Target="../embeddings/oleObject1.bin"/><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9231B5FB-993C-AA8B-0618-5F1F758141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FE65021F-E801-2AC7-D41C-5E2CFF848F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0156BB9-0914-2F24-CFA3-13E675CC78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018F8-CDA2-44CF-8C44-45B4ECCC85C2}" type="datetimeFigureOut">
              <a:rPr lang="zh-TW" altLang="en-US" smtClean="0"/>
              <a:t>2024/8/8</a:t>
            </a:fld>
            <a:endParaRPr lang="zh-TW" altLang="en-US"/>
          </a:p>
        </p:txBody>
      </p:sp>
      <p:sp>
        <p:nvSpPr>
          <p:cNvPr id="5" name="頁尾版面配置區 4">
            <a:extLst>
              <a:ext uri="{FF2B5EF4-FFF2-40B4-BE49-F238E27FC236}">
                <a16:creationId xmlns:a16="http://schemas.microsoft.com/office/drawing/2014/main" id="{AFBB3DBD-9BC1-48CA-31A8-6943EB0C45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78169453-E30C-2D4C-E1B8-B7BDE6945F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628BA-5481-49FF-9D16-44E3C6CD1190}" type="slidenum">
              <a:rPr lang="zh-TW" altLang="en-US" smtClean="0"/>
              <a:t>‹#›</a:t>
            </a:fld>
            <a:endParaRPr lang="zh-TW" altLang="en-US"/>
          </a:p>
        </p:txBody>
      </p:sp>
    </p:spTree>
    <p:extLst>
      <p:ext uri="{BB962C8B-B14F-4D97-AF65-F5344CB8AC3E}">
        <p14:creationId xmlns:p14="http://schemas.microsoft.com/office/powerpoint/2010/main" val="1995893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9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4"/>
            </p:custDataLst>
            <p:extLst>
              <p:ext uri="{D42A27DB-BD31-4B8C-83A1-F6EECF244321}">
                <p14:modId xmlns:p14="http://schemas.microsoft.com/office/powerpoint/2010/main" val="166891810"/>
              </p:ext>
            </p:extLst>
          </p:nvPr>
        </p:nvGraphicFramePr>
        <p:xfrm>
          <a:off x="2119" y="1595"/>
          <a:ext cx="2116" cy="1587"/>
        </p:xfrm>
        <a:graphic>
          <a:graphicData uri="http://schemas.openxmlformats.org/presentationml/2006/ole">
            <mc:AlternateContent xmlns:mc="http://schemas.openxmlformats.org/markup-compatibility/2006">
              <mc:Choice xmlns:v="urn:schemas-microsoft-com:vml" Requires="v">
                <p:oleObj name="think-cell Slide" r:id="rId35" imgW="270" imgH="270" progId="TCLayout.ActiveDocument.1">
                  <p:embed/>
                </p:oleObj>
              </mc:Choice>
              <mc:Fallback>
                <p:oleObj name="think-cell Slide" r:id="rId35" imgW="270" imgH="270" progId="TCLayout.ActiveDocument.1">
                  <p:embed/>
                  <p:pic>
                    <p:nvPicPr>
                      <p:cNvPr id="4" name="Object 3" hidden="1"/>
                      <p:cNvPicPr/>
                      <p:nvPr/>
                    </p:nvPicPr>
                    <p:blipFill>
                      <a:blip r:embed="rId36"/>
                      <a:stretch>
                        <a:fillRect/>
                      </a:stretch>
                    </p:blipFill>
                    <p:spPr>
                      <a:xfrm>
                        <a:off x="2119" y="1595"/>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92"/>
            <a:ext cx="11252200" cy="692151"/>
          </a:xfrm>
          <a:prstGeom prst="rect">
            <a:avLst/>
          </a:prstGeom>
        </p:spPr>
        <p:txBody>
          <a:bodyPr vert="horz" lIns="0" tIns="0" rIns="0" bIns="0" rtlCol="0" anchor="t" anchorCtr="0">
            <a:noAutofit/>
          </a:bodyPr>
          <a:lstStyle/>
          <a:p>
            <a:r>
              <a:rPr lang="zh-TW" altLang="en-US" noProof="0"/>
              <a:t>按一下以編輯母片標題樣式</a:t>
            </a:r>
            <a:endParaRPr lang="en-US" noProof="0"/>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zh-TW" altLang="en-US" noProof="0"/>
              <a:t>按一下以編輯母片文字樣式  </a:t>
            </a:r>
          </a:p>
          <a:p>
            <a:pPr lvl="1"/>
            <a:r>
              <a:rPr lang="zh-TW" altLang="en-US" noProof="0"/>
              <a:t>第二層</a:t>
            </a:r>
          </a:p>
          <a:p>
            <a:pPr lvl="2"/>
            <a:r>
              <a:rPr lang="zh-TW" altLang="en-US" noProof="0"/>
              <a:t>第三層</a:t>
            </a:r>
          </a:p>
          <a:p>
            <a:pPr lvl="3"/>
            <a:r>
              <a:rPr lang="zh-TW" altLang="en-US" noProof="0"/>
              <a:t>第四層</a:t>
            </a:r>
            <a:endParaRPr lang="en-US" altLang="zh-TW" noProof="0"/>
          </a:p>
          <a:p>
            <a:pPr lvl="3"/>
            <a:r>
              <a:rPr lang="zh-TW" altLang="en-US" noProof="0"/>
              <a:t>第五層</a:t>
            </a:r>
            <a:endParaRPr lang="en-US" noProof="0"/>
          </a:p>
        </p:txBody>
      </p:sp>
      <p:sp>
        <p:nvSpPr>
          <p:cNvPr id="11" name="TextBox 10"/>
          <p:cNvSpPr txBox="1"/>
          <p:nvPr/>
        </p:nvSpPr>
        <p:spPr>
          <a:xfrm>
            <a:off x="469905" y="6477002"/>
            <a:ext cx="5355167" cy="100156"/>
          </a:xfrm>
          <a:prstGeom prst="rect">
            <a:avLst/>
          </a:prstGeom>
          <a:noFill/>
        </p:spPr>
        <p:txBody>
          <a:bodyPr wrap="square" lIns="0" tIns="0" rIns="0" bIns="0" rtlCol="0">
            <a:spAutoFit/>
          </a:bodyPr>
          <a:lstStyle/>
          <a:p>
            <a:pPr marL="0" indent="0">
              <a:spcBef>
                <a:spcPts val="600"/>
              </a:spcBef>
              <a:buSzPct val="100000"/>
              <a:buFont typeface="Arial"/>
              <a:buNone/>
            </a:pPr>
            <a:r>
              <a:rPr lang="zh-TW" altLang="en-US" sz="651" noProof="0">
                <a:solidFill>
                  <a:schemeClr val="tx1"/>
                </a:solidFill>
                <a:latin typeface="微軟正黑體" panose="020B0604030504040204" pitchFamily="34" charset="-120"/>
                <a:ea typeface="微軟正黑體" panose="020B0604030504040204" pitchFamily="34" charset="-120"/>
              </a:rPr>
              <a:t>勤業眾信版權所有 保留一切權利</a:t>
            </a:r>
          </a:p>
        </p:txBody>
      </p:sp>
      <p:sp>
        <p:nvSpPr>
          <p:cNvPr id="12" name="TextBox 11"/>
          <p:cNvSpPr txBox="1"/>
          <p:nvPr/>
        </p:nvSpPr>
        <p:spPr>
          <a:xfrm>
            <a:off x="11410957" y="6477002"/>
            <a:ext cx="307975" cy="100156"/>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1" noProof="0" smtClean="0">
                <a:solidFill>
                  <a:schemeClr val="tx1"/>
                </a:solidFill>
              </a:rPr>
              <a:pPr marL="0" indent="0" algn="r">
                <a:spcBef>
                  <a:spcPts val="800"/>
                </a:spcBef>
                <a:buSzPct val="100000"/>
                <a:buFont typeface="Arial"/>
                <a:buNone/>
              </a:pPr>
              <a:t>‹#›</a:t>
            </a:fld>
            <a:endParaRPr lang="en-US" sz="651" noProof="0">
              <a:solidFill>
                <a:schemeClr val="tx1"/>
              </a:solidFill>
            </a:endParaRPr>
          </a:p>
        </p:txBody>
      </p:sp>
      <p:sp>
        <p:nvSpPr>
          <p:cNvPr id="7" name="TextBox 21"/>
          <p:cNvSpPr txBox="1"/>
          <p:nvPr/>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a:ln>
                  <a:noFill/>
                </a:ln>
                <a:solidFill>
                  <a:schemeClr val="bg1">
                    <a:lumMod val="65000"/>
                  </a:schemeClr>
                </a:solidFill>
              </a:rPr>
              <a:t>Grey markers</a:t>
            </a:r>
            <a:r>
              <a:rPr lang="en-US" sz="700">
                <a:ln>
                  <a:noFill/>
                </a:ln>
                <a:solidFill>
                  <a:schemeClr val="bg1">
                    <a:lumMod val="65000"/>
                  </a:schemeClr>
                </a:solidFill>
              </a:rPr>
              <a:t> indicate position of Deloitte Drawing Guides</a:t>
            </a:r>
            <a:endParaRPr lang="en-US" sz="700" baseline="0" noProof="0">
              <a:ln>
                <a:noFill/>
              </a:ln>
              <a:solidFill>
                <a:schemeClr val="bg1">
                  <a:lumMod val="65000"/>
                </a:schemeClr>
              </a:solidFill>
            </a:endParaRPr>
          </a:p>
        </p:txBody>
      </p:sp>
      <p:cxnSp>
        <p:nvCxnSpPr>
          <p:cNvPr id="8" name="Straight Arrow Connector 12"/>
          <p:cNvCxnSpPr/>
          <p:nvPr/>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9" name="Straight Arrow Connector 12"/>
          <p:cNvCxnSpPr/>
          <p:nvPr/>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0" name="Straight Arrow Connector 12"/>
          <p:cNvCxnSpPr/>
          <p:nvPr/>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4" name="Straight Arrow Connector 14"/>
          <p:cNvCxnSpPr/>
          <p:nvPr/>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6" name="Straight Arrow Connector 14"/>
          <p:cNvCxnSpPr/>
          <p:nvPr/>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7" name="Straight Arrow Connector 14"/>
          <p:cNvCxnSpPr/>
          <p:nvPr/>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8514964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Lst>
  <p:transition>
    <p:fade/>
  </p:transition>
  <p:hf hdr="0" dt="0"/>
  <p:txStyles>
    <p:titleStyle>
      <a:lvl1pPr algn="l" defTabSz="1219110" rtl="0" eaLnBrk="1" latinLnBrk="0" hangingPunct="1">
        <a:spcBef>
          <a:spcPct val="0"/>
        </a:spcBef>
        <a:buNone/>
        <a:defRPr sz="2000" kern="1200">
          <a:solidFill>
            <a:schemeClr val="tx1"/>
          </a:solidFill>
          <a:latin typeface="+mj-lt"/>
          <a:ea typeface="微軟正黑體" panose="020B0604030504040204" pitchFamily="34" charset="-120"/>
          <a:cs typeface="+mj-cs"/>
        </a:defRPr>
      </a:lvl1pPr>
    </p:titleStyle>
    <p:bodyStyle>
      <a:lvl1pPr marL="0" indent="0" algn="l" defTabSz="1219110" rtl="0" eaLnBrk="1" latinLnBrk="0" hangingPunct="1">
        <a:spcBef>
          <a:spcPts val="0"/>
        </a:spcBef>
        <a:spcAft>
          <a:spcPts val="1333"/>
        </a:spcAft>
        <a:buSzPct val="100000"/>
        <a:buFont typeface="Arial" panose="020B0604020202020204" pitchFamily="34" charset="0"/>
        <a:buNone/>
        <a:defRPr sz="1400" b="0" kern="1200">
          <a:solidFill>
            <a:schemeClr val="tx1"/>
          </a:solidFill>
          <a:latin typeface="+mj-lt"/>
          <a:ea typeface="微軟正黑體" panose="020B0604030504040204" pitchFamily="34" charset="-120"/>
          <a:cs typeface="+mn-cs"/>
        </a:defRPr>
      </a:lvl1pPr>
      <a:lvl2pPr marL="0" indent="0" algn="l" defTabSz="1219110" rtl="0" eaLnBrk="1" latinLnBrk="0" hangingPunct="1">
        <a:spcBef>
          <a:spcPts val="0"/>
        </a:spcBef>
        <a:spcAft>
          <a:spcPts val="1333"/>
        </a:spcAft>
        <a:buClrTx/>
        <a:buSzPct val="100000"/>
        <a:buFont typeface="Arial"/>
        <a:buNone/>
        <a:defRPr lang="en-US" sz="1400" b="1" kern="1200" dirty="0" smtClean="0">
          <a:solidFill>
            <a:schemeClr val="tx1"/>
          </a:solidFill>
          <a:latin typeface="+mj-lt"/>
          <a:ea typeface="微軟正黑體" panose="020B0604030504040204" pitchFamily="34" charset="-120"/>
          <a:cs typeface="+mn-cs"/>
        </a:defRPr>
      </a:lvl2pPr>
      <a:lvl3pPr marL="235183" indent="-235183" algn="l" defTabSz="1219110" rtl="0" eaLnBrk="1" latinLnBrk="0" hangingPunct="1">
        <a:spcBef>
          <a:spcPts val="0"/>
        </a:spcBef>
        <a:spcAft>
          <a:spcPts val="1333"/>
        </a:spcAft>
        <a:buClrTx/>
        <a:buSzPct val="100000"/>
        <a:buFont typeface="Arial" panose="020B0604020202020204" pitchFamily="34" charset="0"/>
        <a:buChar char="•"/>
        <a:defRPr lang="en-US" sz="1400" kern="1200" dirty="0" smtClean="0">
          <a:solidFill>
            <a:schemeClr val="tx1"/>
          </a:solidFill>
          <a:latin typeface="微軟正黑體" panose="020B0604030504040204" pitchFamily="34" charset="-120"/>
          <a:ea typeface="微軟正黑體" panose="020B0604030504040204" pitchFamily="34" charset="-120"/>
          <a:cs typeface="+mn-cs"/>
        </a:defRPr>
      </a:lvl3pPr>
      <a:lvl4pPr marL="475164" indent="-235183" algn="l" defTabSz="1219110" rtl="0" eaLnBrk="1" latinLnBrk="0" hangingPunct="1">
        <a:spcBef>
          <a:spcPts val="0"/>
        </a:spcBef>
        <a:spcAft>
          <a:spcPts val="1333"/>
        </a:spcAft>
        <a:buClrTx/>
        <a:buSzPct val="100000"/>
        <a:buFont typeface="Verdana" panose="020B0604030504040204" pitchFamily="34" charset="0"/>
        <a:buChar char="−"/>
        <a:defRPr lang="en-US" sz="1400" kern="1200" baseline="0" dirty="0" smtClean="0">
          <a:solidFill>
            <a:schemeClr val="tx1"/>
          </a:solidFill>
          <a:latin typeface="微軟正黑體" panose="020B0604030504040204" pitchFamily="34" charset="-120"/>
          <a:ea typeface="微軟正黑體" panose="020B0604030504040204" pitchFamily="34" charset="-120"/>
          <a:cs typeface="+mn-cs"/>
        </a:defRPr>
      </a:lvl4pPr>
      <a:lvl5pPr marL="710348" indent="-235183" algn="l" defTabSz="1064604" rtl="0" eaLnBrk="1" latinLnBrk="0" hangingPunct="1">
        <a:spcBef>
          <a:spcPts val="0"/>
        </a:spcBef>
        <a:spcAft>
          <a:spcPts val="1333"/>
        </a:spcAft>
        <a:buClrTx/>
        <a:buSzPct val="100000"/>
        <a:buFont typeface="Verdana" panose="020B0604030504040204" pitchFamily="34" charset="0"/>
        <a:buChar char="−"/>
        <a:tabLst/>
        <a:defRPr lang="en-US" sz="1400" kern="1200" baseline="0" dirty="0" smtClean="0">
          <a:solidFill>
            <a:schemeClr val="tx1"/>
          </a:solidFill>
          <a:latin typeface="+mj-lt"/>
          <a:ea typeface="微軟正黑體" panose="020B0604030504040204" pitchFamily="34" charset="-120"/>
          <a:cs typeface="+mn-cs"/>
        </a:defRPr>
      </a:lvl5pPr>
      <a:lvl6pPr marL="710348" indent="-235183" algn="l" defTabSz="121911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48" indent="-235183" algn="l" defTabSz="121911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48" indent="-235183" algn="l" defTabSz="121911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48" indent="-235183" algn="l" defTabSz="121911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9">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4987">
          <p15:clr>
            <a:srgbClr val="F26B43"/>
          </p15:clr>
        </p15:guide>
        <p15:guide id="12" pos="1383">
          <p15:clr>
            <a:srgbClr val="F26B43"/>
          </p15:clr>
        </p15:guide>
        <p15:guide id="13" pos="1496">
          <p15:clr>
            <a:srgbClr val="F26B43"/>
          </p15:clr>
        </p15:guide>
        <p15:guide id="14" pos="2581">
          <p15:clr>
            <a:srgbClr val="F26B43"/>
          </p15:clr>
        </p15:guide>
        <p15:guide id="15" pos="2695">
          <p15:clr>
            <a:srgbClr val="F26B43"/>
          </p15:clr>
        </p15:guide>
        <p15:guide id="16" pos="6185">
          <p15:clr>
            <a:srgbClr val="F26B43"/>
          </p15:clr>
        </p15:guide>
        <p15:guide id="17" pos="3783">
          <p15:clr>
            <a:srgbClr val="F26B43"/>
          </p15:clr>
        </p15:guide>
        <p15:guide id="18" pos="3896">
          <p15:clr>
            <a:srgbClr val="F26B43"/>
          </p15:clr>
        </p15:guide>
        <p15:guide id="19" pos="3840">
          <p15:clr>
            <a:srgbClr val="F26B43"/>
          </p15:clr>
        </p15:guide>
        <p15:guide id="20" pos="6299">
          <p15:clr>
            <a:srgbClr val="F26B43"/>
          </p15:clr>
        </p15:guide>
        <p15:guide id="21" orient="horz" pos="1049">
          <p15:clr>
            <a:srgbClr val="F26B43"/>
          </p15:clr>
        </p15:guide>
        <p15:guide id="22" orient="horz" pos="641">
          <p15:clr>
            <a:srgbClr val="F26B43"/>
          </p15:clr>
        </p15:guide>
        <p15:guide id="23"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8323" y="6430082"/>
            <a:ext cx="5594349" cy="298451"/>
          </a:xfrm>
        </p:spPr>
        <p:txBody>
          <a:bodyPr/>
          <a:lstStyle/>
          <a:p>
            <a:pPr marL="0" indent="0">
              <a:buNone/>
            </a:pPr>
            <a:r>
              <a:rPr lang="zh-TW" altLang="en-US" sz="1100" dirty="0">
                <a:latin typeface="微軟正黑體" panose="020B0604030504040204" pitchFamily="34" charset="-120"/>
                <a:ea typeface="微軟正黑體" panose="020B0604030504040204" pitchFamily="34" charset="-120"/>
              </a:rPr>
              <a:t>勤業眾信聯合會計師事務所 風險諮詢服務 </a:t>
            </a:r>
            <a:r>
              <a:rPr lang="en-US" altLang="zh-TW" sz="1100" dirty="0">
                <a:latin typeface="微軟正黑體" panose="020B0604030504040204" pitchFamily="34" charset="-120"/>
                <a:ea typeface="微軟正黑體" panose="020B0604030504040204" pitchFamily="34" charset="-120"/>
              </a:rPr>
              <a:t>2024/07</a:t>
            </a:r>
          </a:p>
        </p:txBody>
      </p:sp>
      <p:sp>
        <p:nvSpPr>
          <p:cNvPr id="2" name="副標題 1"/>
          <p:cNvSpPr>
            <a:spLocks noGrp="1"/>
          </p:cNvSpPr>
          <p:nvPr>
            <p:ph type="subTitle" idx="1"/>
          </p:nvPr>
        </p:nvSpPr>
        <p:spPr/>
        <p:txBody>
          <a:bodyPr/>
          <a:lstStyle/>
          <a:p>
            <a:r>
              <a:rPr kumimoji="0" lang="zh-TW" altLang="en-US" sz="2400" b="1"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Calibri" panose="020F0502020204030204" pitchFamily="34" charset="0"/>
              </a:rPr>
              <a:t>資訊資產盤點暨風險評鑑</a:t>
            </a:r>
            <a:r>
              <a:rPr lang="zh-TW" altLang="en-US" sz="2400" dirty="0">
                <a:latin typeface="微軟正黑體" panose="020B0604030504040204" pitchFamily="34" charset="-120"/>
                <a:ea typeface="微軟正黑體" panose="020B0604030504040204" pitchFamily="34" charset="-120"/>
              </a:rPr>
              <a:t>說明</a:t>
            </a:r>
          </a:p>
        </p:txBody>
      </p:sp>
      <p:pic>
        <p:nvPicPr>
          <p:cNvPr id="6" name="Picture Placeholder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396000" y="729000"/>
            <a:ext cx="5400000" cy="5400000"/>
          </a:xfrm>
          <a:prstGeom prst="rect">
            <a:avLst/>
          </a:prstGeom>
        </p:spPr>
      </p:pic>
    </p:spTree>
    <p:extLst>
      <p:ext uri="{BB962C8B-B14F-4D97-AF65-F5344CB8AC3E}">
        <p14:creationId xmlns:p14="http://schemas.microsoft.com/office/powerpoint/2010/main" val="21353592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316AF999-98A5-80C6-CF4E-FC170E48AD9F}"/>
              </a:ext>
            </a:extLst>
          </p:cNvPr>
          <p:cNvSpPr>
            <a:spLocks noGrp="1"/>
          </p:cNvSpPr>
          <p:nvPr>
            <p:ph type="title"/>
          </p:nvPr>
        </p:nvSpPr>
        <p:spPr/>
        <p:txBody>
          <a:bodyPr/>
          <a:lstStyle/>
          <a:p>
            <a:r>
              <a:rPr lang="zh-TW" altLang="en-US" sz="4000" b="1">
                <a:latin typeface="微軟正黑體" panose="020B0604030504040204" pitchFamily="34" charset="-120"/>
                <a:ea typeface="微軟正黑體" panose="020B0604030504040204" pitchFamily="34" charset="-120"/>
              </a:rPr>
              <a:t>各類資產應盤點項目</a:t>
            </a:r>
            <a:endParaRPr lang="zh-TW" altLang="en-US"/>
          </a:p>
        </p:txBody>
      </p:sp>
    </p:spTree>
    <p:extLst>
      <p:ext uri="{BB962C8B-B14F-4D97-AF65-F5344CB8AC3E}">
        <p14:creationId xmlns:p14="http://schemas.microsoft.com/office/powerpoint/2010/main" val="390792000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a:extLst>
              <a:ext uri="{FF2B5EF4-FFF2-40B4-BE49-F238E27FC236}">
                <a16:creationId xmlns:a16="http://schemas.microsoft.com/office/drawing/2014/main" id="{BE6CC477-FECD-FFFB-4B8F-60475D7E56D7}"/>
              </a:ext>
            </a:extLst>
          </p:cNvPr>
          <p:cNvSpPr>
            <a:spLocks noGrp="1"/>
          </p:cNvSpPr>
          <p:nvPr>
            <p:ph type="title"/>
          </p:nvPr>
        </p:nvSpPr>
        <p:spPr>
          <a:xfrm>
            <a:off x="469900" y="354115"/>
            <a:ext cx="11252200" cy="333375"/>
          </a:xfrm>
        </p:spPr>
        <p:txBody>
          <a:bodyPr vert="horz" lIns="0" tIns="0" rIns="0" bIns="0" rtlCol="0" anchor="t" anchorCtr="0">
            <a:noAutofit/>
          </a:bodyPr>
          <a:lstStyle/>
          <a:p>
            <a:r>
              <a:rPr lang="zh-TW" altLang="en-US" sz="2800" b="1" dirty="0">
                <a:latin typeface="微軟正黑體" panose="020B0604030504040204" pitchFamily="34" charset="-120"/>
                <a:ea typeface="微軟正黑體" panose="020B0604030504040204" pitchFamily="34" charset="-120"/>
              </a:rPr>
              <a:t>各類資產應盤點項目</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一般單位</a:t>
            </a:r>
          </a:p>
        </p:txBody>
      </p:sp>
      <p:sp>
        <p:nvSpPr>
          <p:cNvPr id="7" name="文字方塊 6">
            <a:extLst>
              <a:ext uri="{FF2B5EF4-FFF2-40B4-BE49-F238E27FC236}">
                <a16:creationId xmlns:a16="http://schemas.microsoft.com/office/drawing/2014/main" id="{015F4590-981A-2E9E-25FA-3A8F772254B0}"/>
              </a:ext>
            </a:extLst>
          </p:cNvPr>
          <p:cNvSpPr txBox="1"/>
          <p:nvPr/>
        </p:nvSpPr>
        <p:spPr>
          <a:xfrm>
            <a:off x="6293452" y="373538"/>
            <a:ext cx="6477802" cy="338554"/>
          </a:xfrm>
          <a:prstGeom prst="rect">
            <a:avLst/>
          </a:prstGeom>
          <a:noFill/>
        </p:spPr>
        <p:txBody>
          <a:bodyPr wrap="square">
            <a:spAutoFit/>
          </a:bodyPr>
          <a:lstStyle/>
          <a:p>
            <a:pPr marL="285750" indent="-285750">
              <a:buFont typeface="Arial" panose="020B0604020202020204" pitchFamily="34" charset="0"/>
              <a:buChar char="•"/>
            </a:pPr>
            <a:r>
              <a:rPr lang="zh-TW" altLang="en-US" sz="1600" b="1">
                <a:latin typeface="微軟正黑體" panose="020B0604030504040204" pitchFamily="34" charset="-120"/>
                <a:ea typeface="微軟正黑體" panose="020B0604030504040204" pitchFamily="34" charset="-120"/>
              </a:rPr>
              <a:t>一般單位，包含資訊處、中辦、訓練中心及秘書處等單位</a:t>
            </a:r>
            <a:endParaRPr lang="zh-TW" altLang="en-US" sz="1600" b="1">
              <a:solidFill>
                <a:schemeClr val="tx1">
                  <a:lumMod val="85000"/>
                  <a:lumOff val="15000"/>
                </a:schemeClr>
              </a:solidFill>
              <a:latin typeface="微軟正黑體" panose="020B0604030504040204" pitchFamily="34" charset="-120"/>
              <a:ea typeface="微軟正黑體" panose="020B0604030504040204" pitchFamily="34" charset="-120"/>
            </a:endParaRPr>
          </a:p>
        </p:txBody>
      </p:sp>
      <p:graphicFrame>
        <p:nvGraphicFramePr>
          <p:cNvPr id="3" name="表格 2">
            <a:extLst>
              <a:ext uri="{FF2B5EF4-FFF2-40B4-BE49-F238E27FC236}">
                <a16:creationId xmlns:a16="http://schemas.microsoft.com/office/drawing/2014/main" id="{982E90FC-2658-6E9E-CE5D-6FF8500E9717}"/>
              </a:ext>
            </a:extLst>
          </p:cNvPr>
          <p:cNvGraphicFramePr>
            <a:graphicFrameLocks noGrp="1"/>
          </p:cNvGraphicFramePr>
          <p:nvPr>
            <p:extLst>
              <p:ext uri="{D42A27DB-BD31-4B8C-83A1-F6EECF244321}">
                <p14:modId xmlns:p14="http://schemas.microsoft.com/office/powerpoint/2010/main" val="363300455"/>
              </p:ext>
            </p:extLst>
          </p:nvPr>
        </p:nvGraphicFramePr>
        <p:xfrm>
          <a:off x="469900" y="835101"/>
          <a:ext cx="11252200" cy="5859490"/>
        </p:xfrm>
        <a:graphic>
          <a:graphicData uri="http://schemas.openxmlformats.org/drawingml/2006/table">
            <a:tbl>
              <a:tblPr firstRow="1" firstCol="1" bandRow="1">
                <a:tableStyleId>{00A15C55-8517-42AA-B614-E9B94910E393}</a:tableStyleId>
              </a:tblPr>
              <a:tblGrid>
                <a:gridCol w="1608365">
                  <a:extLst>
                    <a:ext uri="{9D8B030D-6E8A-4147-A177-3AD203B41FA5}">
                      <a16:colId xmlns:a16="http://schemas.microsoft.com/office/drawing/2014/main" val="1198175368"/>
                    </a:ext>
                  </a:extLst>
                </a:gridCol>
                <a:gridCol w="3815304">
                  <a:extLst>
                    <a:ext uri="{9D8B030D-6E8A-4147-A177-3AD203B41FA5}">
                      <a16:colId xmlns:a16="http://schemas.microsoft.com/office/drawing/2014/main" val="1336412395"/>
                    </a:ext>
                  </a:extLst>
                </a:gridCol>
                <a:gridCol w="5828531">
                  <a:extLst>
                    <a:ext uri="{9D8B030D-6E8A-4147-A177-3AD203B41FA5}">
                      <a16:colId xmlns:a16="http://schemas.microsoft.com/office/drawing/2014/main" val="1303342497"/>
                    </a:ext>
                  </a:extLst>
                </a:gridCol>
              </a:tblGrid>
              <a:tr h="473879">
                <a:tc>
                  <a:txBody>
                    <a:bodyPr/>
                    <a:lstStyle/>
                    <a:p>
                      <a:pPr algn="ctr" fontAlgn="ctr">
                        <a:spcBef>
                          <a:spcPts val="600"/>
                        </a:spcBef>
                      </a:pPr>
                      <a:r>
                        <a:rPr lang="zh-TW" altLang="en-US" sz="1400" u="none" strike="noStrike">
                          <a:solidFill>
                            <a:schemeClr val="tx1"/>
                          </a:solidFill>
                          <a:effectLst/>
                          <a:latin typeface="微軟正黑體" panose="020B0604030504040204" pitchFamily="34" charset="-120"/>
                          <a:ea typeface="微軟正黑體" panose="020B0604030504040204" pitchFamily="34" charset="-120"/>
                        </a:rPr>
                        <a:t>類別</a:t>
                      </a:r>
                      <a:endParaRPr lang="zh-TW" altLang="en-US"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algn="ctr" fontAlgn="ctr">
                        <a:spcBef>
                          <a:spcPts val="600"/>
                        </a:spcBef>
                      </a:pPr>
                      <a:r>
                        <a:rPr lang="zh-TW" altLang="en-US" sz="1400" u="none" strike="noStrike">
                          <a:solidFill>
                            <a:schemeClr val="tx1"/>
                          </a:solidFill>
                          <a:effectLst/>
                          <a:latin typeface="微軟正黑體" panose="020B0604030504040204" pitchFamily="34" charset="-120"/>
                          <a:ea typeface="微軟正黑體" panose="020B0604030504040204" pitchFamily="34" charset="-120"/>
                        </a:rPr>
                        <a:t>群組</a:t>
                      </a:r>
                      <a:endParaRPr lang="zh-TW" altLang="en-US"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algn="ctr" fontAlgn="ctr">
                        <a:spcBef>
                          <a:spcPts val="600"/>
                        </a:spcBef>
                      </a:pPr>
                      <a:r>
                        <a:rPr lang="zh-TW" altLang="en-US" sz="1400" u="none" strike="noStrike">
                          <a:solidFill>
                            <a:schemeClr val="tx1"/>
                          </a:solidFill>
                          <a:effectLst/>
                          <a:latin typeface="微軟正黑體" panose="020B0604030504040204" pitchFamily="34" charset="-120"/>
                          <a:ea typeface="微軟正黑體" panose="020B0604030504040204" pitchFamily="34" charset="-120"/>
                        </a:rPr>
                        <a:t>單位</a:t>
                      </a:r>
                      <a:endParaRPr lang="zh-TW" altLang="en-US"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1799" marR="1799" marT="1799" marB="0" anchor="ctr"/>
                </a:tc>
                <a:extLst>
                  <a:ext uri="{0D108BD9-81ED-4DB2-BD59-A6C34878D82A}">
                    <a16:rowId xmlns:a16="http://schemas.microsoft.com/office/drawing/2014/main" val="2666195488"/>
                  </a:ext>
                </a:extLst>
              </a:tr>
              <a:tr h="447133">
                <a:tc rowSpan="4">
                  <a:txBody>
                    <a:bodyPr/>
                    <a:lstStyle/>
                    <a:p>
                      <a:pPr algn="ctr" fontAlgn="ctr">
                        <a:spcBef>
                          <a:spcPts val="600"/>
                        </a:spcBef>
                      </a:pPr>
                      <a:r>
                        <a:rPr lang="zh-TW" altLang="en-US" sz="1400" u="none" strike="noStrike">
                          <a:solidFill>
                            <a:schemeClr val="tx1"/>
                          </a:solidFill>
                          <a:effectLst/>
                          <a:latin typeface="微軟正黑體" panose="020B0604030504040204" pitchFamily="34" charset="-120"/>
                          <a:ea typeface="微軟正黑體" panose="020B0604030504040204" pitchFamily="34" charset="-120"/>
                        </a:rPr>
                        <a:t>軟體</a:t>
                      </a:r>
                      <a:endParaRPr lang="zh-TW" altLang="en-US"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algn="ctr" fontAlgn="ctr">
                        <a:spcBef>
                          <a:spcPts val="600"/>
                        </a:spcBef>
                      </a:pPr>
                      <a:r>
                        <a:rPr lang="zh-TW" altLang="en-US" sz="1400" u="none" strike="noStrike">
                          <a:effectLst/>
                          <a:latin typeface="微軟正黑體" panose="020B0604030504040204" pitchFamily="34" charset="-120"/>
                          <a:ea typeface="微軟正黑體" panose="020B0604030504040204" pitchFamily="34" charset="-120"/>
                        </a:rPr>
                        <a:t>應用系統</a:t>
                      </a:r>
                      <a:endParaRPr lang="zh-TW" altLang="en-US"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marL="285750" indent="-285750" algn="l" fontAlgn="ctr">
                        <a:spcBef>
                          <a:spcPts val="600"/>
                        </a:spcBef>
                        <a:buFont typeface="Arial" panose="020B0604020202020204" pitchFamily="34" charset="0"/>
                        <a:buChar char="•"/>
                      </a:pPr>
                      <a:r>
                        <a:rPr lang="zh-TW" altLang="en-US" sz="1400" u="none" strike="noStrike">
                          <a:effectLst/>
                          <a:latin typeface="微軟正黑體" panose="020B0604030504040204" pitchFamily="34" charset="-120"/>
                          <a:ea typeface="微軟正黑體" panose="020B0604030504040204" pitchFamily="34" charset="-120"/>
                        </a:rPr>
                        <a:t>盤點系統正式環境及測試環境，並需確認確切正式環境數量及測試環境數量</a:t>
                      </a:r>
                      <a:endParaRPr lang="zh-TW" altLang="en-US"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extLst>
                  <a:ext uri="{0D108BD9-81ED-4DB2-BD59-A6C34878D82A}">
                    <a16:rowId xmlns:a16="http://schemas.microsoft.com/office/drawing/2014/main" val="820331553"/>
                  </a:ext>
                </a:extLst>
              </a:tr>
              <a:tr h="263722">
                <a:tc vMerge="1">
                  <a:txBody>
                    <a:bodyPr/>
                    <a:lstStyle/>
                    <a:p>
                      <a:pPr algn="ctr" fontAlgn="ctr">
                        <a:spcBef>
                          <a:spcPts val="600"/>
                        </a:spcBef>
                      </a:pPr>
                      <a:endParaRPr lang="zh-TW" altLang="en-US"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algn="ctr" fontAlgn="ctr">
                        <a:spcBef>
                          <a:spcPts val="600"/>
                        </a:spcBef>
                      </a:pPr>
                      <a:r>
                        <a:rPr lang="zh-TW" altLang="en-US" sz="1400" u="none" strike="noStrike">
                          <a:effectLst/>
                          <a:latin typeface="微軟正黑體" panose="020B0604030504040204" pitchFamily="34" charset="-120"/>
                          <a:ea typeface="微軟正黑體" panose="020B0604030504040204" pitchFamily="34" charset="-120"/>
                        </a:rPr>
                        <a:t>授權軟體</a:t>
                      </a:r>
                      <a:endParaRPr lang="zh-TW" altLang="en-US"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marL="285750" indent="-285750" algn="l" fontAlgn="ctr">
                        <a:spcBef>
                          <a:spcPts val="600"/>
                        </a:spcBef>
                        <a:buFont typeface="Arial" panose="020B0604020202020204" pitchFamily="34" charset="0"/>
                        <a:buChar char="•"/>
                      </a:pPr>
                      <a:r>
                        <a:rPr lang="zh-TW" altLang="en-US" sz="1400" u="none" strike="noStrike" dirty="0">
                          <a:effectLst/>
                          <a:latin typeface="微軟正黑體" panose="020B0604030504040204" pitchFamily="34" charset="-120"/>
                          <a:ea typeface="微軟正黑體" panose="020B0604030504040204" pitchFamily="34" charset="-120"/>
                        </a:rPr>
                        <a:t>單位需盤點系統主機或</a:t>
                      </a:r>
                      <a:r>
                        <a:rPr lang="en-US" altLang="zh-TW" sz="1400" u="none" strike="noStrike" dirty="0">
                          <a:effectLst/>
                          <a:latin typeface="微軟正黑體" panose="020B0604030504040204" pitchFamily="34" charset="-120"/>
                          <a:ea typeface="微軟正黑體" panose="020B0604030504040204" pitchFamily="34" charset="-120"/>
                        </a:rPr>
                        <a:t>VM</a:t>
                      </a:r>
                      <a:r>
                        <a:rPr lang="zh-TW" altLang="en-US" sz="1400" u="none" strike="noStrike" dirty="0">
                          <a:effectLst/>
                          <a:latin typeface="微軟正黑體" panose="020B0604030504040204" pitchFamily="34" charset="-120"/>
                          <a:ea typeface="微軟正黑體" panose="020B0604030504040204" pitchFamily="34" charset="-120"/>
                        </a:rPr>
                        <a:t>中安裝之授權軟體</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extLst>
                  <a:ext uri="{0D108BD9-81ED-4DB2-BD59-A6C34878D82A}">
                    <a16:rowId xmlns:a16="http://schemas.microsoft.com/office/drawing/2014/main" val="2808945833"/>
                  </a:ext>
                </a:extLst>
              </a:tr>
              <a:tr h="272170">
                <a:tc vMerge="1">
                  <a:txBody>
                    <a:bodyPr/>
                    <a:lstStyle/>
                    <a:p>
                      <a:pPr algn="ctr" fontAlgn="ctr">
                        <a:spcBef>
                          <a:spcPts val="600"/>
                        </a:spcBef>
                      </a:pPr>
                      <a:endParaRPr lang="zh-TW" altLang="en-US"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algn="ctr" fontAlgn="ctr">
                        <a:spcBef>
                          <a:spcPts val="600"/>
                        </a:spcBef>
                      </a:pPr>
                      <a:r>
                        <a:rPr lang="zh-TW" altLang="en-US" sz="1400" u="none" strike="noStrike">
                          <a:effectLst/>
                          <a:latin typeface="微軟正黑體" panose="020B0604030504040204" pitchFamily="34" charset="-120"/>
                          <a:ea typeface="微軟正黑體" panose="020B0604030504040204" pitchFamily="34" charset="-120"/>
                        </a:rPr>
                        <a:t>套裝軟體</a:t>
                      </a:r>
                      <a:endParaRPr lang="zh-TW" altLang="en-US"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marL="285750" indent="-285750" algn="l" fontAlgn="ctr">
                        <a:spcBef>
                          <a:spcPts val="600"/>
                        </a:spcBef>
                        <a:buFont typeface="Arial" panose="020B0604020202020204" pitchFamily="34" charset="0"/>
                        <a:buChar char="•"/>
                      </a:pPr>
                      <a:r>
                        <a:rPr lang="zh-TW" altLang="en-US" sz="1400" u="none" strike="noStrike" dirty="0">
                          <a:effectLst/>
                          <a:latin typeface="微軟正黑體" panose="020B0604030504040204" pitchFamily="34" charset="-120"/>
                          <a:ea typeface="微軟正黑體" panose="020B0604030504040204" pitchFamily="34" charset="-120"/>
                        </a:rPr>
                        <a:t>單位需盤點系統主機或</a:t>
                      </a:r>
                      <a:r>
                        <a:rPr lang="en-US" altLang="zh-TW" sz="1400" u="none" strike="noStrike" dirty="0">
                          <a:effectLst/>
                          <a:latin typeface="微軟正黑體" panose="020B0604030504040204" pitchFamily="34" charset="-120"/>
                          <a:ea typeface="微軟正黑體" panose="020B0604030504040204" pitchFamily="34" charset="-120"/>
                        </a:rPr>
                        <a:t>VM</a:t>
                      </a:r>
                      <a:r>
                        <a:rPr lang="zh-TW" altLang="en-US" sz="1400" u="none" strike="noStrike" dirty="0">
                          <a:effectLst/>
                          <a:latin typeface="微軟正黑體" panose="020B0604030504040204" pitchFamily="34" charset="-120"/>
                          <a:ea typeface="微軟正黑體" panose="020B0604030504040204" pitchFamily="34" charset="-120"/>
                        </a:rPr>
                        <a:t>中安裝之套裝軟體</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extLst>
                  <a:ext uri="{0D108BD9-81ED-4DB2-BD59-A6C34878D82A}">
                    <a16:rowId xmlns:a16="http://schemas.microsoft.com/office/drawing/2014/main" val="2224400806"/>
                  </a:ext>
                </a:extLst>
              </a:tr>
              <a:tr h="437084">
                <a:tc vMerge="1">
                  <a:txBody>
                    <a:bodyPr/>
                    <a:lstStyle/>
                    <a:p>
                      <a:pPr algn="ctr" fontAlgn="ctr">
                        <a:spcBef>
                          <a:spcPts val="600"/>
                        </a:spcBef>
                      </a:pPr>
                      <a:endParaRPr lang="zh-TW" altLang="en-US"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algn="ctr" fontAlgn="ctr">
                        <a:spcBef>
                          <a:spcPts val="600"/>
                        </a:spcBef>
                      </a:pPr>
                      <a:r>
                        <a:rPr lang="zh-TW" altLang="en-US" sz="1400" u="none" strike="noStrike">
                          <a:effectLst/>
                          <a:latin typeface="微軟正黑體" panose="020B0604030504040204" pitchFamily="34" charset="-120"/>
                          <a:ea typeface="微軟正黑體" panose="020B0604030504040204" pitchFamily="34" charset="-120"/>
                        </a:rPr>
                        <a:t>其他軟體</a:t>
                      </a:r>
                      <a:endParaRPr lang="zh-TW" altLang="en-US"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marL="285750" indent="-285750" algn="l" fontAlgn="ctr">
                        <a:spcBef>
                          <a:spcPts val="600"/>
                        </a:spcBef>
                        <a:buFont typeface="Arial" panose="020B0604020202020204" pitchFamily="34" charset="0"/>
                        <a:buChar char="•"/>
                      </a:pPr>
                      <a:r>
                        <a:rPr lang="zh-TW" altLang="en-US" sz="1400" u="none" strike="noStrike" dirty="0">
                          <a:effectLst/>
                          <a:latin typeface="微軟正黑體" panose="020B0604030504040204" pitchFamily="34" charset="-120"/>
                          <a:ea typeface="微軟正黑體" panose="020B0604030504040204" pitchFamily="34" charset="-120"/>
                        </a:rPr>
                        <a:t>單位需自行審視系統主機、</a:t>
                      </a:r>
                      <a:r>
                        <a:rPr lang="en-US" altLang="zh-TW" sz="1400" u="none" strike="noStrike" dirty="0">
                          <a:effectLst/>
                          <a:latin typeface="微軟正黑體" panose="020B0604030504040204" pitchFamily="34" charset="-120"/>
                          <a:ea typeface="微軟正黑體" panose="020B0604030504040204" pitchFamily="34" charset="-120"/>
                        </a:rPr>
                        <a:t>VM</a:t>
                      </a:r>
                      <a:r>
                        <a:rPr lang="zh-TW" altLang="en-US" sz="1400" u="none" strike="noStrike" dirty="0">
                          <a:effectLst/>
                          <a:latin typeface="微軟正黑體" panose="020B0604030504040204" pitchFamily="34" charset="-120"/>
                          <a:ea typeface="微軟正黑體" panose="020B0604030504040204" pitchFamily="34" charset="-120"/>
                        </a:rPr>
                        <a:t>內所有自行安裝之第三方軟件並進行盤點</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extLst>
                  <a:ext uri="{0D108BD9-81ED-4DB2-BD59-A6C34878D82A}">
                    <a16:rowId xmlns:a16="http://schemas.microsoft.com/office/drawing/2014/main" val="1002556291"/>
                  </a:ext>
                </a:extLst>
              </a:tr>
              <a:tr h="669761">
                <a:tc rowSpan="5">
                  <a:txBody>
                    <a:bodyPr/>
                    <a:lstStyle/>
                    <a:p>
                      <a:pPr algn="ctr" fontAlgn="ctr">
                        <a:spcBef>
                          <a:spcPts val="600"/>
                        </a:spcBef>
                      </a:pPr>
                      <a:r>
                        <a:rPr lang="zh-TW" altLang="en-US" sz="1400" u="none" strike="noStrike">
                          <a:solidFill>
                            <a:schemeClr val="tx1"/>
                          </a:solidFill>
                          <a:effectLst/>
                          <a:latin typeface="微軟正黑體" panose="020B0604030504040204" pitchFamily="34" charset="-120"/>
                          <a:ea typeface="微軟正黑體" panose="020B0604030504040204" pitchFamily="34" charset="-120"/>
                        </a:rPr>
                        <a:t>硬體</a:t>
                      </a:r>
                      <a:endParaRPr lang="zh-TW" altLang="en-US"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algn="ctr" fontAlgn="ctr">
                        <a:spcBef>
                          <a:spcPts val="600"/>
                        </a:spcBef>
                      </a:pPr>
                      <a:r>
                        <a:rPr lang="zh-TW" altLang="en-US" sz="1400" u="none" strike="noStrike" dirty="0">
                          <a:effectLst/>
                          <a:latin typeface="微軟正黑體" panose="020B0604030504040204" pitchFamily="34" charset="-120"/>
                          <a:ea typeface="微軟正黑體" panose="020B0604030504040204" pitchFamily="34" charset="-120"/>
                        </a:rPr>
                        <a:t>應用系統設備</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marL="285750" indent="-285750" algn="l" fontAlgn="ctr">
                        <a:spcBef>
                          <a:spcPts val="600"/>
                        </a:spcBef>
                        <a:buFont typeface="Arial" panose="020B0604020202020204" pitchFamily="34" charset="0"/>
                        <a:buChar char="•"/>
                      </a:pPr>
                      <a:r>
                        <a:rPr lang="zh-TW" altLang="en-US" sz="1400" u="none" strike="noStrike" dirty="0">
                          <a:effectLst/>
                          <a:latin typeface="微軟正黑體" panose="020B0604030504040204" pitchFamily="34" charset="-120"/>
                          <a:ea typeface="微軟正黑體" panose="020B0604030504040204" pitchFamily="34" charset="-120"/>
                        </a:rPr>
                        <a:t>單位需填寫自身主機及</a:t>
                      </a:r>
                      <a:r>
                        <a:rPr lang="en-US" altLang="zh-TW" sz="1400" u="none" strike="noStrike" dirty="0">
                          <a:effectLst/>
                          <a:latin typeface="微軟正黑體" panose="020B0604030504040204" pitchFamily="34" charset="-120"/>
                          <a:ea typeface="微軟正黑體" panose="020B0604030504040204" pitchFamily="34" charset="-120"/>
                        </a:rPr>
                        <a:t>VM</a:t>
                      </a:r>
                      <a:r>
                        <a:rPr lang="zh-TW" altLang="en-US" sz="1400" u="none" strike="noStrike" dirty="0">
                          <a:effectLst/>
                          <a:latin typeface="微軟正黑體" panose="020B0604030504040204" pitchFamily="34" charset="-120"/>
                          <a:ea typeface="微軟正黑體" panose="020B0604030504040204" pitchFamily="34" charset="-120"/>
                        </a:rPr>
                        <a:t>資訊，</a:t>
                      </a:r>
                      <a:r>
                        <a:rPr lang="zh-TW" altLang="en-US" sz="1400" u="sng" strike="noStrike" dirty="0">
                          <a:solidFill>
                            <a:srgbClr val="FF0000"/>
                          </a:solidFill>
                          <a:effectLst/>
                          <a:latin typeface="微軟正黑體" panose="020B0604030504040204" pitchFamily="34" charset="-120"/>
                          <a:ea typeface="微軟正黑體" panose="020B0604030504040204" pitchFamily="34" charset="-120"/>
                        </a:rPr>
                        <a:t>若該主機存放於資訊處機房內，則不需填寫該主機或</a:t>
                      </a:r>
                      <a:r>
                        <a:rPr lang="en-US" altLang="zh-TW" sz="1400" u="sng" strike="noStrike" dirty="0">
                          <a:solidFill>
                            <a:srgbClr val="FF0000"/>
                          </a:solidFill>
                          <a:effectLst/>
                          <a:latin typeface="微軟正黑體" panose="020B0604030504040204" pitchFamily="34" charset="-120"/>
                          <a:ea typeface="微軟正黑體" panose="020B0604030504040204" pitchFamily="34" charset="-120"/>
                        </a:rPr>
                        <a:t>VM</a:t>
                      </a:r>
                      <a:r>
                        <a:rPr lang="zh-TW" altLang="en-US" sz="1400" u="sng" strike="noStrike" dirty="0">
                          <a:solidFill>
                            <a:srgbClr val="FF0000"/>
                          </a:solidFill>
                          <a:effectLst/>
                          <a:latin typeface="微軟正黑體" panose="020B0604030504040204" pitchFamily="34" charset="-120"/>
                          <a:ea typeface="微軟正黑體" panose="020B0604030504040204" pitchFamily="34" charset="-120"/>
                        </a:rPr>
                        <a:t>之</a:t>
                      </a:r>
                      <a:r>
                        <a:rPr lang="en-US" altLang="zh-TW" sz="1400" u="sng" strike="noStrike" dirty="0">
                          <a:solidFill>
                            <a:srgbClr val="FF0000"/>
                          </a:solidFill>
                          <a:effectLst/>
                          <a:latin typeface="微軟正黑體" panose="020B0604030504040204" pitchFamily="34" charset="-120"/>
                          <a:ea typeface="微軟正黑體" panose="020B0604030504040204" pitchFamily="34" charset="-120"/>
                        </a:rPr>
                        <a:t>CIA</a:t>
                      </a:r>
                      <a:br>
                        <a:rPr lang="en-US" altLang="zh-TW" sz="1400" u="none" strike="noStrike" dirty="0">
                          <a:effectLst/>
                          <a:latin typeface="微軟正黑體" panose="020B0604030504040204" pitchFamily="34" charset="-120"/>
                          <a:ea typeface="微軟正黑體" panose="020B0604030504040204" pitchFamily="34" charset="-120"/>
                        </a:rPr>
                      </a:br>
                      <a:r>
                        <a:rPr lang="zh-TW" altLang="en-US" sz="1400" u="none" strike="noStrike" dirty="0">
                          <a:effectLst/>
                          <a:latin typeface="微軟正黑體" panose="020B0604030504040204" pitchFamily="34" charset="-120"/>
                          <a:ea typeface="微軟正黑體" panose="020B0604030504040204" pitchFamily="34" charset="-120"/>
                        </a:rPr>
                        <a:t>除此之外之主機或</a:t>
                      </a:r>
                      <a:r>
                        <a:rPr lang="en-US" altLang="zh-TW" sz="1400" u="none" strike="noStrike" dirty="0">
                          <a:effectLst/>
                          <a:latin typeface="微軟正黑體" panose="020B0604030504040204" pitchFamily="34" charset="-120"/>
                          <a:ea typeface="微軟正黑體" panose="020B0604030504040204" pitchFamily="34" charset="-120"/>
                        </a:rPr>
                        <a:t>VM</a:t>
                      </a:r>
                      <a:r>
                        <a:rPr lang="zh-TW" altLang="en-US" sz="1400" u="none" strike="noStrike" dirty="0">
                          <a:effectLst/>
                          <a:latin typeface="微軟正黑體" panose="020B0604030504040204" pitchFamily="34" charset="-120"/>
                          <a:ea typeface="微軟正黑體" panose="020B0604030504040204" pitchFamily="34" charset="-120"/>
                        </a:rPr>
                        <a:t>皆需詳填</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extLst>
                  <a:ext uri="{0D108BD9-81ED-4DB2-BD59-A6C34878D82A}">
                    <a16:rowId xmlns:a16="http://schemas.microsoft.com/office/drawing/2014/main" val="3143431200"/>
                  </a:ext>
                </a:extLst>
              </a:tr>
              <a:tr h="299198">
                <a:tc vMerge="1">
                  <a:txBody>
                    <a:bodyPr/>
                    <a:lstStyle/>
                    <a:p>
                      <a:pPr algn="ctr" fontAlgn="ctr">
                        <a:spcBef>
                          <a:spcPts val="600"/>
                        </a:spcBef>
                      </a:pPr>
                      <a:endParaRPr lang="zh-TW" altLang="en-US"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algn="ctr" fontAlgn="ctr">
                        <a:spcBef>
                          <a:spcPts val="600"/>
                        </a:spcBef>
                      </a:pPr>
                      <a:r>
                        <a:rPr lang="zh-TW" altLang="en-US" sz="1400" u="none" strike="noStrike">
                          <a:effectLst/>
                          <a:latin typeface="微軟正黑體" panose="020B0604030504040204" pitchFamily="34" charset="-120"/>
                          <a:ea typeface="微軟正黑體" panose="020B0604030504040204" pitchFamily="34" charset="-120"/>
                        </a:rPr>
                        <a:t>其他系統設備</a:t>
                      </a:r>
                      <a:endParaRPr lang="zh-TW" altLang="en-US"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marL="285750" indent="-285750" algn="l" fontAlgn="ctr">
                        <a:spcBef>
                          <a:spcPts val="600"/>
                        </a:spcBef>
                        <a:buFont typeface="Arial" panose="020B0604020202020204" pitchFamily="34" charset="0"/>
                        <a:buChar char="•"/>
                      </a:pPr>
                      <a:r>
                        <a:rPr lang="zh-TW" altLang="en-US" sz="1400" u="none" strike="noStrike" dirty="0">
                          <a:effectLst/>
                          <a:latin typeface="微軟正黑體" panose="020B0604030504040204" pitchFamily="34" charset="-120"/>
                          <a:ea typeface="微軟正黑體" panose="020B0604030504040204" pitchFamily="34" charset="-120"/>
                        </a:rPr>
                        <a:t>廠商、其他單位提供之設備、放置之設備，自行購買之系統相關設備等</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extLst>
                  <a:ext uri="{0D108BD9-81ED-4DB2-BD59-A6C34878D82A}">
                    <a16:rowId xmlns:a16="http://schemas.microsoft.com/office/drawing/2014/main" val="1628016642"/>
                  </a:ext>
                </a:extLst>
              </a:tr>
              <a:tr h="732432">
                <a:tc vMerge="1">
                  <a:txBody>
                    <a:bodyPr/>
                    <a:lstStyle/>
                    <a:p>
                      <a:pPr algn="ctr" fontAlgn="ctr">
                        <a:spcBef>
                          <a:spcPts val="600"/>
                        </a:spcBef>
                      </a:pPr>
                      <a:endParaRPr lang="zh-TW" altLang="en-US"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algn="ctr" fontAlgn="ctr">
                        <a:spcBef>
                          <a:spcPts val="600"/>
                        </a:spcBef>
                      </a:pPr>
                      <a:r>
                        <a:rPr lang="zh-TW" altLang="en-US" sz="1400" u="none" strike="noStrike">
                          <a:effectLst/>
                          <a:latin typeface="微軟正黑體" panose="020B0604030504040204" pitchFamily="34" charset="-120"/>
                          <a:ea typeface="微軟正黑體" panose="020B0604030504040204" pitchFamily="34" charset="-120"/>
                        </a:rPr>
                        <a:t>網路設備</a:t>
                      </a:r>
                      <a:endParaRPr lang="zh-TW" altLang="en-US"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marL="285750" indent="-285750" algn="l" fontAlgn="ctr">
                        <a:spcBef>
                          <a:spcPts val="600"/>
                        </a:spcBef>
                        <a:buFont typeface="Arial" panose="020B0604020202020204" pitchFamily="34" charset="0"/>
                        <a:buChar char="•"/>
                      </a:pPr>
                      <a:r>
                        <a:rPr lang="zh-TW" altLang="en-US" sz="1400" u="none" strike="noStrike" dirty="0">
                          <a:effectLst/>
                          <a:latin typeface="微軟正黑體" panose="020B0604030504040204" pitchFamily="34" charset="-120"/>
                          <a:ea typeface="微軟正黑體" panose="020B0604030504040204" pitchFamily="34" charset="-120"/>
                        </a:rPr>
                        <a:t>廠商提供之網路設備，其他單位提供之網路設備，自行購買之網路設備等</a:t>
                      </a:r>
                      <a:endParaRPr lang="en-US" altLang="zh-TW" sz="1400" u="none" strike="noStrike" dirty="0">
                        <a:effectLst/>
                        <a:latin typeface="微軟正黑體" panose="020B0604030504040204" pitchFamily="34" charset="-120"/>
                        <a:ea typeface="微軟正黑體" panose="020B0604030504040204" pitchFamily="34" charset="-120"/>
                      </a:endParaRPr>
                    </a:p>
                    <a:p>
                      <a:pPr marL="285750" indent="-285750" algn="l" fontAlgn="ctr">
                        <a:spcBef>
                          <a:spcPts val="600"/>
                        </a:spcBef>
                        <a:buFont typeface="Arial" panose="020B0604020202020204" pitchFamily="34" charset="0"/>
                        <a:buChar char="•"/>
                      </a:pPr>
                      <a:r>
                        <a:rPr lang="zh-TW" altLang="en-US" sz="1400" u="none" strike="noStrike" dirty="0">
                          <a:effectLst/>
                          <a:latin typeface="微軟正黑體" panose="020B0604030504040204" pitchFamily="34" charset="-120"/>
                          <a:ea typeface="微軟正黑體" panose="020B0604030504040204" pitchFamily="34" charset="-120"/>
                        </a:rPr>
                        <a:t>自行購買或外部廠商提供並放置在辦公室之網路設備</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extLst>
                  <a:ext uri="{0D108BD9-81ED-4DB2-BD59-A6C34878D82A}">
                    <a16:rowId xmlns:a16="http://schemas.microsoft.com/office/drawing/2014/main" val="2149428570"/>
                  </a:ext>
                </a:extLst>
              </a:tr>
              <a:tr h="258081">
                <a:tc vMerge="1">
                  <a:txBody>
                    <a:bodyPr/>
                    <a:lstStyle/>
                    <a:p>
                      <a:pPr algn="ctr" fontAlgn="ctr">
                        <a:spcBef>
                          <a:spcPts val="600"/>
                        </a:spcBef>
                      </a:pPr>
                      <a:endParaRPr lang="zh-TW" altLang="en-US"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algn="ctr" fontAlgn="ctr">
                        <a:spcBef>
                          <a:spcPts val="600"/>
                        </a:spcBef>
                      </a:pPr>
                      <a:r>
                        <a:rPr lang="zh-TW" altLang="en-US" sz="1400" u="none" strike="noStrike">
                          <a:effectLst/>
                          <a:latin typeface="微軟正黑體" panose="020B0604030504040204" pitchFamily="34" charset="-120"/>
                          <a:ea typeface="微軟正黑體" panose="020B0604030504040204" pitchFamily="34" charset="-120"/>
                        </a:rPr>
                        <a:t>系統使用周邊設備</a:t>
                      </a:r>
                      <a:endParaRPr lang="zh-TW" altLang="en-US"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marL="285750" indent="-285750" algn="l" fontAlgn="ctr">
                        <a:spcBef>
                          <a:spcPts val="600"/>
                        </a:spcBef>
                        <a:buFont typeface="Arial" panose="020B0604020202020204" pitchFamily="34" charset="0"/>
                        <a:buChar char="•"/>
                      </a:pPr>
                      <a:r>
                        <a:rPr lang="zh-TW" altLang="en-US" sz="1400" u="none" strike="noStrike">
                          <a:effectLst/>
                          <a:latin typeface="微軟正黑體" panose="020B0604030504040204" pitchFamily="34" charset="-120"/>
                          <a:ea typeface="微軟正黑體" panose="020B0604030504040204" pitchFamily="34" charset="-120"/>
                        </a:rPr>
                        <a:t>單位需盤點存放於機放內之系統使用周邊設備</a:t>
                      </a:r>
                      <a:endParaRPr lang="zh-TW" altLang="en-US"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extLst>
                  <a:ext uri="{0D108BD9-81ED-4DB2-BD59-A6C34878D82A}">
                    <a16:rowId xmlns:a16="http://schemas.microsoft.com/office/drawing/2014/main" val="4060871949"/>
                  </a:ext>
                </a:extLst>
              </a:tr>
              <a:tr h="258081">
                <a:tc vMerge="1">
                  <a:txBody>
                    <a:bodyPr/>
                    <a:lstStyle/>
                    <a:p>
                      <a:pPr algn="ctr" fontAlgn="ctr">
                        <a:spcBef>
                          <a:spcPts val="600"/>
                        </a:spcBef>
                      </a:pPr>
                      <a:endParaRPr lang="zh-TW" altLang="en-US"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algn="ctr" fontAlgn="ctr">
                        <a:spcBef>
                          <a:spcPts val="600"/>
                        </a:spcBef>
                      </a:pPr>
                      <a:r>
                        <a:rPr lang="en-US" altLang="zh-TW" sz="1400" b="0" i="0" u="none" strike="noStrike" err="1">
                          <a:solidFill>
                            <a:srgbClr val="000000"/>
                          </a:solidFill>
                          <a:effectLst/>
                          <a:latin typeface="微軟正黑體" panose="020B0604030504040204" pitchFamily="34" charset="-120"/>
                          <a:ea typeface="微軟正黑體" panose="020B0604030504040204" pitchFamily="34" charset="-120"/>
                        </a:rPr>
                        <a:t>loT</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物聯網設備</a:t>
                      </a:r>
                    </a:p>
                  </a:txBody>
                  <a:tcPr marL="1799" marR="1799" marT="1799" marB="0" anchor="ctr"/>
                </a:tc>
                <a:tc>
                  <a:txBody>
                    <a:bodyPr/>
                    <a:lstStyle/>
                    <a:p>
                      <a:pPr marL="285750" marR="0" lvl="0" indent="-285750" algn="l" defTabSz="914400" rtl="0" eaLnBrk="1" fontAlgn="ctr" latinLnBrk="0" hangingPunct="1">
                        <a:lnSpc>
                          <a:spcPct val="100000"/>
                        </a:lnSpc>
                        <a:spcBef>
                          <a:spcPts val="600"/>
                        </a:spcBef>
                        <a:spcAft>
                          <a:spcPts val="0"/>
                        </a:spcAft>
                        <a:buClrTx/>
                        <a:buSzTx/>
                        <a:buFont typeface="Arial" panose="020B0604020202020204" pitchFamily="34" charset="0"/>
                        <a:buChar char="•"/>
                        <a:tabLst/>
                        <a:defRPr/>
                      </a:pPr>
                      <a:r>
                        <a:rPr lang="zh-TW" altLang="en-US" sz="1400" u="none" strike="noStrike" dirty="0">
                          <a:effectLst/>
                          <a:latin typeface="微軟正黑體" panose="020B0604030504040204" pitchFamily="34" charset="-120"/>
                          <a:ea typeface="微軟正黑體" panose="020B0604030504040204" pitchFamily="34" charset="-120"/>
                        </a:rPr>
                        <a:t>單位需盤點自行使用之</a:t>
                      </a:r>
                      <a:r>
                        <a:rPr lang="en-US" altLang="zh-TW" sz="1400" b="0" i="0" u="none" strike="noStrike" dirty="0" err="1">
                          <a:solidFill>
                            <a:srgbClr val="000000"/>
                          </a:solidFill>
                          <a:effectLst/>
                          <a:latin typeface="微軟正黑體" panose="020B0604030504040204" pitchFamily="34" charset="-120"/>
                          <a:ea typeface="微軟正黑體" panose="020B0604030504040204" pitchFamily="34" charset="-120"/>
                        </a:rPr>
                        <a:t>loT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物聯網設備</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chemeClr val="tx1"/>
                          </a:solidFill>
                          <a:effectLst/>
                          <a:latin typeface="微軟正黑體" panose="020B0604030504040204" pitchFamily="34" charset="-120"/>
                          <a:ea typeface="微軟正黑體" panose="020B0604030504040204" pitchFamily="34" charset="-120"/>
                        </a:rPr>
                        <a:t>自己買的再</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盤</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extLst>
                  <a:ext uri="{0D108BD9-81ED-4DB2-BD59-A6C34878D82A}">
                    <a16:rowId xmlns:a16="http://schemas.microsoft.com/office/drawing/2014/main" val="2086135734"/>
                  </a:ext>
                </a:extLst>
              </a:tr>
              <a:tr h="224506">
                <a:tc rowSpan="2">
                  <a:txBody>
                    <a:bodyPr/>
                    <a:lstStyle/>
                    <a:p>
                      <a:pPr algn="ctr" fontAlgn="ctr">
                        <a:spcBef>
                          <a:spcPts val="600"/>
                        </a:spcBef>
                      </a:pPr>
                      <a:r>
                        <a:rPr lang="zh-TW" altLang="en-US" sz="1400" u="none" strike="noStrike">
                          <a:solidFill>
                            <a:schemeClr val="tx1"/>
                          </a:solidFill>
                          <a:effectLst/>
                          <a:latin typeface="微軟正黑體" panose="020B0604030504040204" pitchFamily="34" charset="-120"/>
                          <a:ea typeface="微軟正黑體" panose="020B0604030504040204" pitchFamily="34" charset="-120"/>
                        </a:rPr>
                        <a:t>人員</a:t>
                      </a:r>
                      <a:endParaRPr lang="zh-TW" altLang="en-US"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algn="ctr" fontAlgn="ctr">
                        <a:spcBef>
                          <a:spcPts val="600"/>
                        </a:spcBef>
                      </a:pPr>
                      <a:r>
                        <a:rPr lang="zh-TW" altLang="en-US" sz="1400" u="none" strike="noStrike">
                          <a:effectLst/>
                          <a:latin typeface="微軟正黑體" panose="020B0604030504040204" pitchFamily="34" charset="-120"/>
                          <a:ea typeface="微軟正黑體" panose="020B0604030504040204" pitchFamily="34" charset="-120"/>
                        </a:rPr>
                        <a:t>內部人員</a:t>
                      </a:r>
                      <a:endParaRPr lang="zh-TW" altLang="en-US"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marL="285750" indent="-285750" algn="l" fontAlgn="ctr">
                        <a:spcBef>
                          <a:spcPts val="600"/>
                        </a:spcBef>
                        <a:buFont typeface="Arial" panose="020B0604020202020204" pitchFamily="34" charset="0"/>
                        <a:buChar char="•"/>
                      </a:pPr>
                      <a:r>
                        <a:rPr lang="zh-TW" altLang="en-US" sz="1400" u="none" strike="noStrike" dirty="0">
                          <a:effectLst/>
                          <a:latin typeface="微軟正黑體" panose="020B0604030504040204" pitchFamily="34" charset="-120"/>
                          <a:ea typeface="微軟正黑體" panose="020B0604030504040204" pitchFamily="34" charset="-120"/>
                        </a:rPr>
                        <a:t>單位需盤點涉及系統管理人員及承辦人員及權責主管</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extLst>
                  <a:ext uri="{0D108BD9-81ED-4DB2-BD59-A6C34878D82A}">
                    <a16:rowId xmlns:a16="http://schemas.microsoft.com/office/drawing/2014/main" val="3214257731"/>
                  </a:ext>
                </a:extLst>
              </a:tr>
              <a:tr h="224506">
                <a:tc vMerge="1">
                  <a:txBody>
                    <a:bodyPr/>
                    <a:lstStyle/>
                    <a:p>
                      <a:pPr algn="ctr" fontAlgn="ctr">
                        <a:spcBef>
                          <a:spcPts val="600"/>
                        </a:spcBef>
                      </a:pPr>
                      <a:endParaRPr lang="zh-TW" altLang="en-US"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algn="ctr" fontAlgn="ctr">
                        <a:spcBef>
                          <a:spcPts val="600"/>
                        </a:spcBef>
                      </a:pPr>
                      <a:r>
                        <a:rPr lang="zh-TW" altLang="en-US" sz="1400" u="none" strike="noStrike">
                          <a:effectLst/>
                          <a:latin typeface="微軟正黑體" panose="020B0604030504040204" pitchFamily="34" charset="-120"/>
                          <a:ea typeface="微軟正黑體" panose="020B0604030504040204" pitchFamily="34" charset="-120"/>
                        </a:rPr>
                        <a:t>外部人員</a:t>
                      </a:r>
                      <a:endParaRPr lang="zh-TW" altLang="en-US"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marL="285750" indent="-285750" algn="l" fontAlgn="ctr">
                        <a:spcBef>
                          <a:spcPts val="600"/>
                        </a:spcBef>
                        <a:buFont typeface="Arial" panose="020B0604020202020204" pitchFamily="34" charset="0"/>
                        <a:buChar char="•"/>
                      </a:pPr>
                      <a:r>
                        <a:rPr lang="zh-TW" altLang="en-US" sz="1400" u="none" strike="noStrike" dirty="0">
                          <a:effectLst/>
                          <a:latin typeface="微軟正黑體" panose="020B0604030504040204" pitchFamily="34" charset="-120"/>
                          <a:ea typeface="微軟正黑體" panose="020B0604030504040204" pitchFamily="34" charset="-120"/>
                        </a:rPr>
                        <a:t>單位需盤涉及系統委外開發、維護、管理人員 ，包含</a:t>
                      </a:r>
                      <a:r>
                        <a:rPr lang="zh-TW" altLang="en-US" sz="1400" u="sng" strike="noStrike" dirty="0">
                          <a:effectLst/>
                          <a:latin typeface="微軟正黑體" panose="020B0604030504040204" pitchFamily="34" charset="-120"/>
                          <a:ea typeface="微軟正黑體" panose="020B0604030504040204" pitchFamily="34" charset="-120"/>
                        </a:rPr>
                        <a:t>駐點人員</a:t>
                      </a:r>
                      <a:endParaRPr lang="zh-TW" altLang="en-US" sz="1400" b="0" i="0" u="sng" strike="noStrike" dirty="0">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extLst>
                  <a:ext uri="{0D108BD9-81ED-4DB2-BD59-A6C34878D82A}">
                    <a16:rowId xmlns:a16="http://schemas.microsoft.com/office/drawing/2014/main" val="309604180"/>
                  </a:ext>
                </a:extLst>
              </a:tr>
              <a:tr h="224506">
                <a:tc rowSpan="2">
                  <a:txBody>
                    <a:bodyPr/>
                    <a:lstStyle/>
                    <a:p>
                      <a:pPr algn="ctr" fontAlgn="ctr">
                        <a:spcBef>
                          <a:spcPts val="600"/>
                        </a:spcBef>
                      </a:pPr>
                      <a:r>
                        <a:rPr lang="zh-TW" altLang="en-US" sz="1400" u="none" strike="noStrike">
                          <a:solidFill>
                            <a:schemeClr val="tx1"/>
                          </a:solidFill>
                          <a:effectLst/>
                          <a:latin typeface="微軟正黑體" panose="020B0604030504040204" pitchFamily="34" charset="-120"/>
                          <a:ea typeface="微軟正黑體" panose="020B0604030504040204" pitchFamily="34" charset="-120"/>
                        </a:rPr>
                        <a:t>資訊類</a:t>
                      </a:r>
                      <a:endParaRPr lang="zh-TW" altLang="en-US"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algn="ctr" fontAlgn="ctr">
                        <a:spcBef>
                          <a:spcPts val="600"/>
                        </a:spcBef>
                      </a:pPr>
                      <a:r>
                        <a:rPr lang="zh-TW" altLang="en-US" sz="1400" u="none" strike="noStrike">
                          <a:effectLst/>
                          <a:latin typeface="微軟正黑體" panose="020B0604030504040204" pitchFamily="34" charset="-120"/>
                          <a:ea typeface="微軟正黑體" panose="020B0604030504040204" pitchFamily="34" charset="-120"/>
                        </a:rPr>
                        <a:t>紙本文件</a:t>
                      </a:r>
                      <a:endParaRPr lang="zh-TW" altLang="en-US"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marL="285750" indent="-285750" algn="l" fontAlgn="ctr">
                        <a:spcBef>
                          <a:spcPts val="600"/>
                        </a:spcBef>
                        <a:buFont typeface="Arial" panose="020B0604020202020204" pitchFamily="34" charset="0"/>
                        <a:buChar char="•"/>
                      </a:pPr>
                      <a:r>
                        <a:rPr lang="zh-TW" altLang="en-US" sz="1400" u="none" strike="noStrike" dirty="0">
                          <a:effectLst/>
                          <a:latin typeface="微軟正黑體" panose="020B0604030504040204" pitchFamily="34" charset="-120"/>
                          <a:ea typeface="微軟正黑體" panose="020B0604030504040204" pitchFamily="34" charset="-120"/>
                        </a:rPr>
                        <a:t>單位盤跟應用系統相關紙本文件</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extLst>
                  <a:ext uri="{0D108BD9-81ED-4DB2-BD59-A6C34878D82A}">
                    <a16:rowId xmlns:a16="http://schemas.microsoft.com/office/drawing/2014/main" val="2258961470"/>
                  </a:ext>
                </a:extLst>
              </a:tr>
              <a:tr h="381037">
                <a:tc vMerge="1">
                  <a:txBody>
                    <a:bodyPr/>
                    <a:lstStyle/>
                    <a:p>
                      <a:pPr algn="ctr" fontAlgn="ctr">
                        <a:spcBef>
                          <a:spcPts val="600"/>
                        </a:spcBef>
                      </a:pPr>
                      <a:endParaRPr lang="zh-TW" altLang="en-US"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algn="ctr" fontAlgn="ctr">
                        <a:spcBef>
                          <a:spcPts val="600"/>
                        </a:spcBef>
                      </a:pPr>
                      <a:r>
                        <a:rPr lang="zh-TW" altLang="en-US" sz="1400" u="none" strike="noStrike">
                          <a:effectLst/>
                          <a:latin typeface="微軟正黑體" panose="020B0604030504040204" pitchFamily="34" charset="-120"/>
                          <a:ea typeface="微軟正黑體" panose="020B0604030504040204" pitchFamily="34" charset="-120"/>
                        </a:rPr>
                        <a:t>電子資料</a:t>
                      </a:r>
                      <a:endParaRPr lang="zh-TW" altLang="en-US"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marL="285750" indent="-285750" algn="l" fontAlgn="ctr">
                        <a:spcBef>
                          <a:spcPts val="600"/>
                        </a:spcBef>
                        <a:buFont typeface="Arial" panose="020B0604020202020204" pitchFamily="34" charset="0"/>
                        <a:buChar char="•"/>
                      </a:pPr>
                      <a:r>
                        <a:rPr lang="zh-TW" altLang="en-US" sz="1400" u="none" strike="noStrike" dirty="0">
                          <a:effectLst/>
                          <a:latin typeface="微軟正黑體" panose="020B0604030504040204" pitchFamily="34" charset="-120"/>
                          <a:ea typeface="微軟正黑體" panose="020B0604030504040204" pitchFamily="34" charset="-120"/>
                        </a:rPr>
                        <a:t>單位盤跟應用系統相關電子文件</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extLst>
                  <a:ext uri="{0D108BD9-81ED-4DB2-BD59-A6C34878D82A}">
                    <a16:rowId xmlns:a16="http://schemas.microsoft.com/office/drawing/2014/main" val="2165915281"/>
                  </a:ext>
                </a:extLst>
              </a:tr>
              <a:tr h="437084">
                <a:tc>
                  <a:txBody>
                    <a:bodyPr/>
                    <a:lstStyle/>
                    <a:p>
                      <a:pPr algn="ctr" fontAlgn="ctr">
                        <a:spcBef>
                          <a:spcPts val="600"/>
                        </a:spcBef>
                      </a:pPr>
                      <a:r>
                        <a:rPr lang="zh-TW" altLang="en-US" sz="1400" u="none" strike="noStrike">
                          <a:solidFill>
                            <a:schemeClr val="tx1"/>
                          </a:solidFill>
                          <a:effectLst/>
                          <a:latin typeface="微軟正黑體" panose="020B0604030504040204" pitchFamily="34" charset="-120"/>
                          <a:ea typeface="微軟正黑體" panose="020B0604030504040204" pitchFamily="34" charset="-120"/>
                        </a:rPr>
                        <a:t>服務類</a:t>
                      </a:r>
                      <a:endParaRPr lang="zh-TW" altLang="en-US"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marL="87313" indent="0" algn="ctr" fontAlgn="ctr">
                        <a:spcBef>
                          <a:spcPts val="600"/>
                        </a:spcBef>
                      </a:pPr>
                      <a:r>
                        <a:rPr lang="zh-TW" altLang="en-US" sz="1400" u="none" strike="noStrike">
                          <a:effectLst/>
                          <a:latin typeface="微軟正黑體" panose="020B0604030504040204" pitchFamily="34" charset="-120"/>
                          <a:ea typeface="微軟正黑體" panose="020B0604030504040204" pitchFamily="34" charset="-120"/>
                        </a:rPr>
                        <a:t>軟硬體設備維護服務、諮詢服務、廣域網路服務、電力供應服務及水源供應服務等</a:t>
                      </a:r>
                      <a:endParaRPr lang="zh-TW" altLang="en-US"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marL="285750" indent="-285750" algn="l" fontAlgn="ctr">
                        <a:spcBef>
                          <a:spcPts val="600"/>
                        </a:spcBef>
                        <a:buFont typeface="Arial" panose="020B0604020202020204" pitchFamily="34" charset="0"/>
                        <a:buChar char="•"/>
                      </a:pPr>
                      <a:r>
                        <a:rPr lang="zh-TW" altLang="en-US" sz="1400" u="none" strike="noStrike">
                          <a:effectLst/>
                          <a:latin typeface="微軟正黑體" panose="020B0604030504040204" pitchFamily="34" charset="-120"/>
                          <a:ea typeface="微軟正黑體" panose="020B0604030504040204" pitchFamily="34" charset="-120"/>
                        </a:rPr>
                        <a:t>單位應盤點應用系統相關服務</a:t>
                      </a:r>
                      <a:endParaRPr lang="zh-TW" altLang="en-US"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extLst>
                  <a:ext uri="{0D108BD9-81ED-4DB2-BD59-A6C34878D82A}">
                    <a16:rowId xmlns:a16="http://schemas.microsoft.com/office/drawing/2014/main" val="1333957517"/>
                  </a:ext>
                </a:extLst>
              </a:tr>
              <a:tr h="256310">
                <a:tc>
                  <a:txBody>
                    <a:bodyPr/>
                    <a:lstStyle/>
                    <a:p>
                      <a:pPr algn="ctr" fontAlgn="ctr">
                        <a:spcBef>
                          <a:spcPts val="600"/>
                        </a:spcBef>
                      </a:pPr>
                      <a:r>
                        <a:rPr lang="zh-TW" altLang="en-US" sz="1400" u="none" strike="noStrike">
                          <a:solidFill>
                            <a:schemeClr val="tx1"/>
                          </a:solidFill>
                          <a:effectLst/>
                          <a:latin typeface="微軟正黑體" panose="020B0604030504040204" pitchFamily="34" charset="-120"/>
                          <a:ea typeface="微軟正黑體" panose="020B0604030504040204" pitchFamily="34" charset="-120"/>
                        </a:rPr>
                        <a:t>建築</a:t>
                      </a:r>
                      <a:endParaRPr lang="zh-TW" altLang="en-US" sz="1400" b="0" i="0" u="none" strike="noStrike">
                        <a:solidFill>
                          <a:schemeClr val="tx1"/>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algn="ctr" fontAlgn="ctr">
                        <a:spcBef>
                          <a:spcPts val="600"/>
                        </a:spcBef>
                      </a:pPr>
                      <a:r>
                        <a:rPr lang="zh-TW" altLang="en-US" sz="1400" u="none" strike="noStrike">
                          <a:effectLst/>
                          <a:latin typeface="微軟正黑體" panose="020B0604030504040204" pitchFamily="34" charset="-120"/>
                          <a:ea typeface="微軟正黑體" panose="020B0604030504040204" pitchFamily="34" charset="-120"/>
                        </a:rPr>
                        <a:t>電腦機房</a:t>
                      </a:r>
                      <a:endParaRPr lang="zh-TW" altLang="en-US"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tc>
                  <a:txBody>
                    <a:bodyPr/>
                    <a:lstStyle/>
                    <a:p>
                      <a:pPr marL="285750" indent="-285750" algn="l" fontAlgn="ctr">
                        <a:spcBef>
                          <a:spcPts val="600"/>
                        </a:spcBef>
                        <a:buFont typeface="Arial" panose="020B0604020202020204" pitchFamily="34" charset="0"/>
                        <a:buChar char="•"/>
                      </a:pPr>
                      <a:r>
                        <a:rPr lang="zh-TW" altLang="en-US" sz="1400" u="none" strike="noStrike" dirty="0">
                          <a:effectLst/>
                          <a:latin typeface="微軟正黑體" panose="020B0604030504040204" pitchFamily="34" charset="-120"/>
                          <a:ea typeface="微軟正黑體" panose="020B0604030504040204" pitchFamily="34" charset="-120"/>
                        </a:rPr>
                        <a:t>單位如於部外租用機房，該機房需列入盤點清單</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1799" marR="1799" marT="1799" marB="0" anchor="ctr"/>
                </a:tc>
                <a:extLst>
                  <a:ext uri="{0D108BD9-81ED-4DB2-BD59-A6C34878D82A}">
                    <a16:rowId xmlns:a16="http://schemas.microsoft.com/office/drawing/2014/main" val="1257909901"/>
                  </a:ext>
                </a:extLst>
              </a:tr>
            </a:tbl>
          </a:graphicData>
        </a:graphic>
      </p:graphicFrame>
    </p:spTree>
    <p:extLst>
      <p:ext uri="{BB962C8B-B14F-4D97-AF65-F5344CB8AC3E}">
        <p14:creationId xmlns:p14="http://schemas.microsoft.com/office/powerpoint/2010/main" val="311076985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C55100B5-D69A-7452-5A7E-C02F939498C2}"/>
              </a:ext>
            </a:extLst>
          </p:cNvPr>
          <p:cNvSpPr>
            <a:spLocks noGrp="1"/>
          </p:cNvSpPr>
          <p:nvPr>
            <p:ph type="body" sz="quarter" idx="13"/>
          </p:nvPr>
        </p:nvSpPr>
        <p:spPr>
          <a:xfrm>
            <a:off x="469900" y="835973"/>
            <a:ext cx="11252200" cy="757255"/>
          </a:xfrm>
        </p:spPr>
        <p:txBody>
          <a:bodyPr/>
          <a:lstStyle/>
          <a:p>
            <a:r>
              <a:rPr lang="zh-TW" altLang="en-US" sz="2000" b="1" dirty="0">
                <a:latin typeface="微軟正黑體" panose="020B0604030504040204" pitchFamily="34" charset="-120"/>
                <a:ea typeface="微軟正黑體" panose="020B0604030504040204" pitchFamily="34" charset="-120"/>
              </a:rPr>
              <a:t>中辦、訓練中心及秘書處除一般單位需盤點之項目，應留意另將下列項目列入盤點範圍</a:t>
            </a:r>
            <a:endParaRPr lang="zh-TW" altLang="en-US" dirty="0">
              <a:latin typeface="微軟正黑體" panose="020B0604030504040204" pitchFamily="34" charset="-120"/>
              <a:ea typeface="微軟正黑體" panose="020B0604030504040204" pitchFamily="34" charset="-120"/>
            </a:endParaRPr>
          </a:p>
        </p:txBody>
      </p:sp>
      <p:sp>
        <p:nvSpPr>
          <p:cNvPr id="3" name="標題 2">
            <a:extLst>
              <a:ext uri="{FF2B5EF4-FFF2-40B4-BE49-F238E27FC236}">
                <a16:creationId xmlns:a16="http://schemas.microsoft.com/office/drawing/2014/main" id="{011B9212-BDA4-DCEC-E094-E30D7DC89445}"/>
              </a:ext>
            </a:extLst>
          </p:cNvPr>
          <p:cNvSpPr>
            <a:spLocks noGrp="1"/>
          </p:cNvSpPr>
          <p:nvPr>
            <p:ph type="title"/>
          </p:nvPr>
        </p:nvSpPr>
        <p:spPr/>
        <p:txBody>
          <a:bodyPr vert="horz" lIns="0" tIns="0" rIns="0" bIns="0" rtlCol="0" anchor="t" anchorCtr="0">
            <a:noAutofit/>
          </a:bodyPr>
          <a:lstStyle/>
          <a:p>
            <a:r>
              <a:rPr lang="zh-TW" altLang="en-US" sz="2800" b="1" dirty="0">
                <a:latin typeface="微軟正黑體" panose="020B0604030504040204" pitchFamily="34" charset="-120"/>
                <a:ea typeface="微軟正黑體" panose="020B0604030504040204" pitchFamily="34" charset="-120"/>
              </a:rPr>
              <a:t>各類資產應盤點項目</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中辦、訓練中心及秘書處</a:t>
            </a:r>
          </a:p>
        </p:txBody>
      </p:sp>
      <p:graphicFrame>
        <p:nvGraphicFramePr>
          <p:cNvPr id="5" name="表格 4">
            <a:extLst>
              <a:ext uri="{FF2B5EF4-FFF2-40B4-BE49-F238E27FC236}">
                <a16:creationId xmlns:a16="http://schemas.microsoft.com/office/drawing/2014/main" id="{C96314CC-709A-44F6-7DEA-22C64E23B620}"/>
              </a:ext>
            </a:extLst>
          </p:cNvPr>
          <p:cNvGraphicFramePr>
            <a:graphicFrameLocks noGrp="1"/>
          </p:cNvGraphicFramePr>
          <p:nvPr>
            <p:extLst>
              <p:ext uri="{D42A27DB-BD31-4B8C-83A1-F6EECF244321}">
                <p14:modId xmlns:p14="http://schemas.microsoft.com/office/powerpoint/2010/main" val="1497909305"/>
              </p:ext>
            </p:extLst>
          </p:nvPr>
        </p:nvGraphicFramePr>
        <p:xfrm>
          <a:off x="460276" y="1944742"/>
          <a:ext cx="5324508" cy="3152611"/>
        </p:xfrm>
        <a:graphic>
          <a:graphicData uri="http://schemas.openxmlformats.org/drawingml/2006/table">
            <a:tbl>
              <a:tblPr firstRow="1" firstCol="1" bandRow="1">
                <a:tableStyleId>{00A15C55-8517-42AA-B614-E9B94910E393}</a:tableStyleId>
              </a:tblPr>
              <a:tblGrid>
                <a:gridCol w="1187047">
                  <a:extLst>
                    <a:ext uri="{9D8B030D-6E8A-4147-A177-3AD203B41FA5}">
                      <a16:colId xmlns:a16="http://schemas.microsoft.com/office/drawing/2014/main" val="2768386876"/>
                    </a:ext>
                  </a:extLst>
                </a:gridCol>
                <a:gridCol w="1652545">
                  <a:extLst>
                    <a:ext uri="{9D8B030D-6E8A-4147-A177-3AD203B41FA5}">
                      <a16:colId xmlns:a16="http://schemas.microsoft.com/office/drawing/2014/main" val="3928604916"/>
                    </a:ext>
                  </a:extLst>
                </a:gridCol>
                <a:gridCol w="2484916">
                  <a:extLst>
                    <a:ext uri="{9D8B030D-6E8A-4147-A177-3AD203B41FA5}">
                      <a16:colId xmlns:a16="http://schemas.microsoft.com/office/drawing/2014/main" val="3090856135"/>
                    </a:ext>
                  </a:extLst>
                </a:gridCol>
              </a:tblGrid>
              <a:tr h="442324">
                <a:tc>
                  <a:txBody>
                    <a:bodyPr/>
                    <a:lstStyle/>
                    <a:p>
                      <a:pPr algn="ctr" fontAlgn="ct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類別</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4608" marR="4608" marT="4608" marB="0" anchor="ctr"/>
                </a:tc>
                <a:tc>
                  <a:txBody>
                    <a:bodyPr/>
                    <a:lstStyle/>
                    <a:p>
                      <a:pPr algn="ctr" fontAlgn="ct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群組</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4608" marR="4608" marT="4608" marB="0" anchor="ctr"/>
                </a:tc>
                <a:tc>
                  <a:txBody>
                    <a:bodyPr/>
                    <a:lstStyle/>
                    <a:p>
                      <a:pPr algn="ctr" fontAlgn="ct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單位</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4608" marR="4608" marT="4608" marB="0" anchor="ctr"/>
                </a:tc>
                <a:extLst>
                  <a:ext uri="{0D108BD9-81ED-4DB2-BD59-A6C34878D82A}">
                    <a16:rowId xmlns:a16="http://schemas.microsoft.com/office/drawing/2014/main" val="760546586"/>
                  </a:ext>
                </a:extLst>
              </a:tr>
              <a:tr h="1139518">
                <a:tc>
                  <a:txBody>
                    <a:bodyPr/>
                    <a:lstStyle/>
                    <a:p>
                      <a:pPr marL="0" algn="ctr" defTabSz="914400" rtl="0" eaLnBrk="1" fontAlgn="ctr" latinLnBrk="0" hangingPunct="1"/>
                      <a:r>
                        <a:rPr lang="zh-TW" altLang="en-US" sz="140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硬體</a:t>
                      </a:r>
                      <a:endParaRPr lang="zh-TW" altLang="en-US" sz="140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cs typeface="+mn-cs"/>
                      </a:endParaRPr>
                    </a:p>
                  </a:txBody>
                  <a:tcPr anchor="ctr"/>
                </a:tc>
                <a:tc>
                  <a:txBody>
                    <a:bodyPr/>
                    <a:lstStyle/>
                    <a:p>
                      <a:pPr algn="l" fontAlgn="ctr"/>
                      <a:r>
                        <a:rPr lang="zh-TW" altLang="en-US" sz="1400" u="none" strike="noStrike">
                          <a:effectLst/>
                          <a:latin typeface="微軟正黑體" panose="020B0604030504040204" pitchFamily="34" charset="-120"/>
                          <a:ea typeface="微軟正黑體" panose="020B0604030504040204" pitchFamily="34" charset="-120"/>
                        </a:rPr>
                        <a:t>網路設備</a:t>
                      </a:r>
                      <a:endParaRPr lang="zh-TW" altLang="en-US"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4608" marR="4608" marT="4608" marB="0" anchor="ctr"/>
                </a:tc>
                <a:tc>
                  <a:txBody>
                    <a:bodyPr/>
                    <a:lstStyle/>
                    <a:p>
                      <a:pPr algn="l" fontAlgn="ctr"/>
                      <a:r>
                        <a:rPr lang="zh-TW" altLang="en-US" sz="1400" u="none" strike="noStrike" dirty="0">
                          <a:effectLst/>
                          <a:latin typeface="微軟正黑體" panose="020B0604030504040204" pitchFamily="34" charset="-120"/>
                          <a:ea typeface="微軟正黑體" panose="020B0604030504040204" pitchFamily="34" charset="-120"/>
                        </a:rPr>
                        <a:t>中辦及訓練中心需針對自行管理之網路設備進行盤點</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4608" marR="4608" marT="4608" marB="0" anchor="ctr"/>
                </a:tc>
                <a:extLst>
                  <a:ext uri="{0D108BD9-81ED-4DB2-BD59-A6C34878D82A}">
                    <a16:rowId xmlns:a16="http://schemas.microsoft.com/office/drawing/2014/main" val="2105691560"/>
                  </a:ext>
                </a:extLst>
              </a:tr>
              <a:tr h="1570769">
                <a:tc>
                  <a:txBody>
                    <a:bodyPr/>
                    <a:lstStyle/>
                    <a:p>
                      <a:pPr algn="ctr" fontAlgn="ct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服務類</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zh-TW" altLang="en-US" sz="1400" u="none" strike="noStrike">
                          <a:effectLst/>
                          <a:latin typeface="微軟正黑體" panose="020B0604030504040204" pitchFamily="34" charset="-120"/>
                          <a:ea typeface="微軟正黑體" panose="020B0604030504040204" pitchFamily="34" charset="-120"/>
                        </a:rPr>
                        <a:t>軟硬體設備維護服務、諮詢服務、廣域網路服務、電力供應服務及水源供應服務等</a:t>
                      </a:r>
                      <a:endParaRPr lang="zh-TW" altLang="en-US"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zh-TW" altLang="en-US" sz="1400" u="none" strike="noStrike" dirty="0">
                          <a:effectLst/>
                          <a:latin typeface="微軟正黑體" panose="020B0604030504040204" pitchFamily="34" charset="-120"/>
                          <a:ea typeface="微軟正黑體" panose="020B0604030504040204" pitchFamily="34" charset="-120"/>
                        </a:rPr>
                        <a:t>中辦及訓練中心需自行盤點其設施相關服務</a:t>
                      </a: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extLst>
                  <a:ext uri="{0D108BD9-81ED-4DB2-BD59-A6C34878D82A}">
                    <a16:rowId xmlns:a16="http://schemas.microsoft.com/office/drawing/2014/main" val="3379338141"/>
                  </a:ext>
                </a:extLst>
              </a:tr>
            </a:tbl>
          </a:graphicData>
        </a:graphic>
      </p:graphicFrame>
      <p:graphicFrame>
        <p:nvGraphicFramePr>
          <p:cNvPr id="7" name="表格 6">
            <a:extLst>
              <a:ext uri="{FF2B5EF4-FFF2-40B4-BE49-F238E27FC236}">
                <a16:creationId xmlns:a16="http://schemas.microsoft.com/office/drawing/2014/main" id="{D5E5C7C7-F2A5-6E2C-F84C-1C15D3CD557E}"/>
              </a:ext>
            </a:extLst>
          </p:cNvPr>
          <p:cNvGraphicFramePr>
            <a:graphicFrameLocks noGrp="1"/>
          </p:cNvGraphicFramePr>
          <p:nvPr>
            <p:extLst>
              <p:ext uri="{D42A27DB-BD31-4B8C-83A1-F6EECF244321}">
                <p14:modId xmlns:p14="http://schemas.microsoft.com/office/powerpoint/2010/main" val="3254980413"/>
              </p:ext>
            </p:extLst>
          </p:nvPr>
        </p:nvGraphicFramePr>
        <p:xfrm>
          <a:off x="6195434" y="1944742"/>
          <a:ext cx="5324507" cy="1575698"/>
        </p:xfrm>
        <a:graphic>
          <a:graphicData uri="http://schemas.openxmlformats.org/drawingml/2006/table">
            <a:tbl>
              <a:tblPr firstRow="1" firstCol="1" bandRow="1">
                <a:tableStyleId>{00A15C55-8517-42AA-B614-E9B94910E393}</a:tableStyleId>
              </a:tblPr>
              <a:tblGrid>
                <a:gridCol w="1166396">
                  <a:extLst>
                    <a:ext uri="{9D8B030D-6E8A-4147-A177-3AD203B41FA5}">
                      <a16:colId xmlns:a16="http://schemas.microsoft.com/office/drawing/2014/main" val="778111343"/>
                    </a:ext>
                  </a:extLst>
                </a:gridCol>
                <a:gridCol w="2045843">
                  <a:extLst>
                    <a:ext uri="{9D8B030D-6E8A-4147-A177-3AD203B41FA5}">
                      <a16:colId xmlns:a16="http://schemas.microsoft.com/office/drawing/2014/main" val="1916003612"/>
                    </a:ext>
                  </a:extLst>
                </a:gridCol>
                <a:gridCol w="2112268">
                  <a:extLst>
                    <a:ext uri="{9D8B030D-6E8A-4147-A177-3AD203B41FA5}">
                      <a16:colId xmlns:a16="http://schemas.microsoft.com/office/drawing/2014/main" val="2252272505"/>
                    </a:ext>
                  </a:extLst>
                </a:gridCol>
              </a:tblGrid>
              <a:tr h="432698">
                <a:tc>
                  <a:txBody>
                    <a:bodyPr/>
                    <a:lstStyle/>
                    <a:p>
                      <a:pPr algn="ctr" fontAlgn="ct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類別</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ctr" fontAlgn="ct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群組</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ctr" fontAlgn="ct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單位</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6350" marR="6350" marT="6350" marB="0" anchor="ctr"/>
                </a:tc>
                <a:extLst>
                  <a:ext uri="{0D108BD9-81ED-4DB2-BD59-A6C34878D82A}">
                    <a16:rowId xmlns:a16="http://schemas.microsoft.com/office/drawing/2014/main" val="2861897243"/>
                  </a:ext>
                </a:extLst>
              </a:tr>
              <a:tr h="1143000">
                <a:tc>
                  <a:txBody>
                    <a:bodyPr/>
                    <a:lstStyle/>
                    <a:p>
                      <a:pPr algn="ctr" fontAlgn="ct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服務類</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zh-TW" altLang="en-US" sz="1400" u="none" strike="noStrike">
                          <a:effectLst/>
                          <a:latin typeface="微軟正黑體" panose="020B0604030504040204" pitchFamily="34" charset="-120"/>
                          <a:ea typeface="微軟正黑體" panose="020B0604030504040204" pitchFamily="34" charset="-120"/>
                        </a:rPr>
                        <a:t>軟硬體設備維護服務、諮詢服務、廣域網路服務、電力供應服務及水源供應服務等</a:t>
                      </a:r>
                      <a:endParaRPr lang="zh-TW" altLang="en-US" sz="14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zh-TW" altLang="en-US" sz="1400" u="none" strike="noStrike" dirty="0">
                          <a:effectLst/>
                          <a:latin typeface="微軟正黑體" panose="020B0604030504040204" pitchFamily="34" charset="-120"/>
                          <a:ea typeface="微軟正黑體" panose="020B0604030504040204" pitchFamily="34" charset="-120"/>
                        </a:rPr>
                        <a:t>秘書處需額外盤點中油發電機供應商相關服務</a:t>
                      </a:r>
                      <a:br>
                        <a:rPr lang="zh-TW" altLang="en-US" sz="1400" u="none" strike="noStrike" dirty="0">
                          <a:effectLst/>
                          <a:latin typeface="微軟正黑體" panose="020B0604030504040204" pitchFamily="34" charset="-120"/>
                          <a:ea typeface="微軟正黑體" panose="020B0604030504040204" pitchFamily="34" charset="-120"/>
                        </a:rPr>
                      </a:b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extLst>
                  <a:ext uri="{0D108BD9-81ED-4DB2-BD59-A6C34878D82A}">
                    <a16:rowId xmlns:a16="http://schemas.microsoft.com/office/drawing/2014/main" val="432238974"/>
                  </a:ext>
                </a:extLst>
              </a:tr>
            </a:tbl>
          </a:graphicData>
        </a:graphic>
      </p:graphicFrame>
      <p:sp>
        <p:nvSpPr>
          <p:cNvPr id="6" name="文字方塊 5">
            <a:extLst>
              <a:ext uri="{FF2B5EF4-FFF2-40B4-BE49-F238E27FC236}">
                <a16:creationId xmlns:a16="http://schemas.microsoft.com/office/drawing/2014/main" id="{CF2157E8-AE34-1404-7278-352D73123AEF}"/>
              </a:ext>
            </a:extLst>
          </p:cNvPr>
          <p:cNvSpPr txBox="1"/>
          <p:nvPr/>
        </p:nvSpPr>
        <p:spPr>
          <a:xfrm>
            <a:off x="363354" y="1446817"/>
            <a:ext cx="6097604" cy="369332"/>
          </a:xfrm>
          <a:prstGeom prst="rect">
            <a:avLst/>
          </a:prstGeom>
          <a:noFill/>
        </p:spPr>
        <p:txBody>
          <a:bodyPr wrap="square">
            <a:spAutoFit/>
          </a:bodyPr>
          <a:lstStyle/>
          <a:p>
            <a:r>
              <a:rPr lang="zh-TW" altLang="en-US" sz="1800" b="1" dirty="0">
                <a:latin typeface="微軟正黑體" panose="020B0604030504040204" pitchFamily="34" charset="-120"/>
                <a:ea typeface="微軟正黑體" panose="020B0604030504040204" pitchFamily="34" charset="-120"/>
              </a:rPr>
              <a:t>中辦、訓練中心</a:t>
            </a:r>
            <a:endParaRPr lang="zh-TW" altLang="en-US" dirty="0">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F7A8D478-C41D-E05D-CF80-43D28A1A76CA}"/>
              </a:ext>
            </a:extLst>
          </p:cNvPr>
          <p:cNvSpPr txBox="1"/>
          <p:nvPr/>
        </p:nvSpPr>
        <p:spPr>
          <a:xfrm>
            <a:off x="6195434" y="1446817"/>
            <a:ext cx="6097604" cy="369332"/>
          </a:xfrm>
          <a:prstGeom prst="rect">
            <a:avLst/>
          </a:prstGeom>
          <a:noFill/>
        </p:spPr>
        <p:txBody>
          <a:bodyPr wrap="square">
            <a:spAutoFit/>
          </a:bodyPr>
          <a:lstStyle/>
          <a:p>
            <a:r>
              <a:rPr lang="zh-TW" altLang="en-US" sz="1800" b="1">
                <a:latin typeface="微軟正黑體" panose="020B0604030504040204" pitchFamily="34" charset="-120"/>
                <a:ea typeface="微軟正黑體" panose="020B0604030504040204" pitchFamily="34" charset="-120"/>
              </a:rPr>
              <a:t>秘書處</a:t>
            </a:r>
            <a:endParaRPr lang="zh-TW" altLang="en-US">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8723407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表格 17">
            <a:extLst>
              <a:ext uri="{FF2B5EF4-FFF2-40B4-BE49-F238E27FC236}">
                <a16:creationId xmlns:a16="http://schemas.microsoft.com/office/drawing/2014/main" id="{13773B6D-37F7-5ED4-2C4F-DFCD977C4B7B}"/>
              </a:ext>
            </a:extLst>
          </p:cNvPr>
          <p:cNvGraphicFramePr>
            <a:graphicFrameLocks noGrp="1"/>
          </p:cNvGraphicFramePr>
          <p:nvPr>
            <p:extLst>
              <p:ext uri="{D42A27DB-BD31-4B8C-83A1-F6EECF244321}">
                <p14:modId xmlns:p14="http://schemas.microsoft.com/office/powerpoint/2010/main" val="2406262224"/>
              </p:ext>
            </p:extLst>
          </p:nvPr>
        </p:nvGraphicFramePr>
        <p:xfrm>
          <a:off x="469900" y="926643"/>
          <a:ext cx="11252201" cy="5617541"/>
        </p:xfrm>
        <a:graphic>
          <a:graphicData uri="http://schemas.openxmlformats.org/drawingml/2006/table">
            <a:tbl>
              <a:tblPr firstRow="1" firstCol="1" bandRow="1">
                <a:tableStyleId>{00A15C55-8517-42AA-B614-E9B94910E393}</a:tableStyleId>
              </a:tblPr>
              <a:tblGrid>
                <a:gridCol w="1666908">
                  <a:extLst>
                    <a:ext uri="{9D8B030D-6E8A-4147-A177-3AD203B41FA5}">
                      <a16:colId xmlns:a16="http://schemas.microsoft.com/office/drawing/2014/main" val="213671221"/>
                    </a:ext>
                  </a:extLst>
                </a:gridCol>
                <a:gridCol w="3657600">
                  <a:extLst>
                    <a:ext uri="{9D8B030D-6E8A-4147-A177-3AD203B41FA5}">
                      <a16:colId xmlns:a16="http://schemas.microsoft.com/office/drawing/2014/main" val="3932713782"/>
                    </a:ext>
                  </a:extLst>
                </a:gridCol>
                <a:gridCol w="5927693">
                  <a:extLst>
                    <a:ext uri="{9D8B030D-6E8A-4147-A177-3AD203B41FA5}">
                      <a16:colId xmlns:a16="http://schemas.microsoft.com/office/drawing/2014/main" val="699538187"/>
                    </a:ext>
                  </a:extLst>
                </a:gridCol>
              </a:tblGrid>
              <a:tr h="371950">
                <a:tc>
                  <a:txBody>
                    <a:bodyPr/>
                    <a:lstStyle/>
                    <a:p>
                      <a:pPr algn="ctr" fontAlgn="ct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類別</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tc>
                  <a:txBody>
                    <a:bodyPr/>
                    <a:lstStyle/>
                    <a:p>
                      <a:pPr algn="ctr" fontAlgn="ct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群組</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tc>
                  <a:txBody>
                    <a:bodyPr/>
                    <a:lstStyle/>
                    <a:p>
                      <a:pPr algn="ctr" fontAlgn="ct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資訊處</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extLst>
                  <a:ext uri="{0D108BD9-81ED-4DB2-BD59-A6C34878D82A}">
                    <a16:rowId xmlns:a16="http://schemas.microsoft.com/office/drawing/2014/main" val="697014817"/>
                  </a:ext>
                </a:extLst>
              </a:tr>
              <a:tr h="440261">
                <a:tc rowSpan="4">
                  <a:txBody>
                    <a:bodyPr/>
                    <a:lstStyle/>
                    <a:p>
                      <a:pPr algn="ctr" fontAlgn="ct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軟體</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tc>
                  <a:txBody>
                    <a:bodyPr/>
                    <a:lstStyle/>
                    <a:p>
                      <a:pPr marL="87313" lvl="0" indent="-87313" algn="ctr" fontAlgn="ct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應用系統</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tc>
                  <a:txBody>
                    <a:bodyPr/>
                    <a:lstStyle/>
                    <a:p>
                      <a:pPr marL="285750" indent="-285750" algn="l" defTabSz="914400" rtl="0" eaLnBrk="1" fontAlgn="ctr" latinLnBrk="0" hangingPunct="1">
                        <a:buFont typeface="Arial" panose="020B0604020202020204" pitchFamily="34" charset="0"/>
                        <a:buChar char="•"/>
                      </a:pPr>
                      <a:r>
                        <a:rPr lang="zh-TW" altLang="en-US" sz="140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cs typeface="+mn-cs"/>
                        </a:rPr>
                        <a:t>盤點系統正式環境及測試環境，並需確認確切正式環境數量及測試環境數量</a:t>
                      </a:r>
                    </a:p>
                  </a:txBody>
                  <a:tcPr/>
                </a:tc>
                <a:extLst>
                  <a:ext uri="{0D108BD9-81ED-4DB2-BD59-A6C34878D82A}">
                    <a16:rowId xmlns:a16="http://schemas.microsoft.com/office/drawing/2014/main" val="2689685954"/>
                  </a:ext>
                </a:extLst>
              </a:tr>
              <a:tr h="256068">
                <a:tc vMerge="1">
                  <a:txBody>
                    <a:bodyPr/>
                    <a:lstStyle/>
                    <a:p>
                      <a:endParaRPr lang="zh-TW" altLang="en-US"/>
                    </a:p>
                  </a:txBody>
                  <a:tcPr/>
                </a:tc>
                <a:tc>
                  <a:txBody>
                    <a:bodyPr/>
                    <a:lstStyle/>
                    <a:p>
                      <a:pPr lvl="0" algn="ctr" fontAlgn="ctr"/>
                      <a:r>
                        <a:rPr lang="zh-TW" altLang="en-US" sz="140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授權軟體</a:t>
                      </a:r>
                      <a:endParaRPr lang="zh-TW" altLang="en-US" sz="1400" b="0"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tc>
                  <a:txBody>
                    <a:bodyPr/>
                    <a:lstStyle/>
                    <a:p>
                      <a:pPr marL="377825" indent="-285750" algn="l" defTabSz="914400" rtl="0" eaLnBrk="1" fontAlgn="ctr" latinLnBrk="0" hangingPunct="1">
                        <a:buFont typeface="Arial" panose="020B0604020202020204" pitchFamily="34" charset="0"/>
                        <a:buChar char="•"/>
                      </a:pPr>
                      <a:r>
                        <a:rPr lang="zh-TW" altLang="en-US" sz="140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cs typeface="+mn-cs"/>
                        </a:rPr>
                        <a:t>資安相關工具軟體統一由資訊處進行盤點盤</a:t>
                      </a:r>
                      <a:r>
                        <a:rPr lang="en-US" altLang="zh-TW" sz="140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cs typeface="+mn-cs"/>
                        </a:rPr>
                        <a:t>(</a:t>
                      </a:r>
                      <a:r>
                        <a:rPr lang="zh-TW" altLang="en-US" sz="140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cs typeface="+mn-cs"/>
                        </a:rPr>
                        <a:t>如：防火牆</a:t>
                      </a:r>
                      <a:r>
                        <a:rPr lang="en-US" altLang="zh-TW" sz="140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cs typeface="+mn-cs"/>
                        </a:rPr>
                        <a:t>)</a:t>
                      </a:r>
                    </a:p>
                  </a:txBody>
                  <a:tcPr marL="1823" marR="1823" marT="1823" marB="0" anchor="ctr"/>
                </a:tc>
                <a:extLst>
                  <a:ext uri="{0D108BD9-81ED-4DB2-BD59-A6C34878D82A}">
                    <a16:rowId xmlns:a16="http://schemas.microsoft.com/office/drawing/2014/main" val="318491083"/>
                  </a:ext>
                </a:extLst>
              </a:tr>
              <a:tr h="264270">
                <a:tc vMerge="1">
                  <a:txBody>
                    <a:bodyPr/>
                    <a:lstStyle/>
                    <a:p>
                      <a:endParaRPr lang="zh-TW" altLang="en-US"/>
                    </a:p>
                  </a:txBody>
                  <a:tcPr/>
                </a:tc>
                <a:tc>
                  <a:txBody>
                    <a:bodyPr/>
                    <a:lstStyle/>
                    <a:p>
                      <a:pPr lvl="0" algn="ctr" fontAlgn="ct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套裝軟體</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tc>
                  <a:txBody>
                    <a:bodyPr/>
                    <a:lstStyle/>
                    <a:p>
                      <a:pPr marL="377825" indent="-285750" algn="l" fontAlgn="ctr">
                        <a:buFont typeface="Arial" panose="020B0604020202020204" pitchFamily="34" charset="0"/>
                        <a:buChar char="•"/>
                      </a:pP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資安相關工具軟體統一由資訊處進行盤點盤</a:t>
                      </a:r>
                      <a:r>
                        <a:rPr lang="en-US" altLang="zh-TW"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a:t>
                      </a: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如：防火牆</a:t>
                      </a:r>
                      <a:r>
                        <a:rPr lang="en-US" altLang="zh-TW"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a:t>
                      </a:r>
                      <a:endParaRPr lang="en-US" altLang="zh-TW"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extLst>
                  <a:ext uri="{0D108BD9-81ED-4DB2-BD59-A6C34878D82A}">
                    <a16:rowId xmlns:a16="http://schemas.microsoft.com/office/drawing/2014/main" val="3644977261"/>
                  </a:ext>
                </a:extLst>
              </a:tr>
              <a:tr h="0">
                <a:tc vMerge="1">
                  <a:txBody>
                    <a:bodyPr/>
                    <a:lstStyle/>
                    <a:p>
                      <a:endParaRPr lang="zh-TW" altLang="en-US"/>
                    </a:p>
                  </a:txBody>
                  <a:tcPr/>
                </a:tc>
                <a:tc>
                  <a:txBody>
                    <a:bodyPr/>
                    <a:lstStyle/>
                    <a:p>
                      <a:pPr lvl="0" algn="ctr" fontAlgn="ct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其他軟體</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tc>
                  <a:txBody>
                    <a:bodyPr/>
                    <a:lstStyle/>
                    <a:p>
                      <a:pPr marL="285750" indent="-285750" algn="l" defTabSz="914400" rtl="0" eaLnBrk="1" fontAlgn="ctr" latinLnBrk="0" hangingPunct="1">
                        <a:buFont typeface="Arial" panose="020B0604020202020204" pitchFamily="34" charset="0"/>
                        <a:buChar char="•"/>
                      </a:pPr>
                      <a:r>
                        <a:rPr lang="zh-TW" altLang="en-US" sz="140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cs typeface="+mn-cs"/>
                        </a:rPr>
                        <a:t>單位需自行審視系統主機、</a:t>
                      </a:r>
                      <a:r>
                        <a:rPr lang="en-US" altLang="zh-TW" sz="140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cs typeface="+mn-cs"/>
                        </a:rPr>
                        <a:t>VM</a:t>
                      </a:r>
                      <a:r>
                        <a:rPr lang="zh-TW" altLang="en-US" sz="140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cs typeface="+mn-cs"/>
                        </a:rPr>
                        <a:t>內所有自行安裝之第三方軟件並進行盤點</a:t>
                      </a:r>
                    </a:p>
                  </a:txBody>
                  <a:tcPr/>
                </a:tc>
                <a:extLst>
                  <a:ext uri="{0D108BD9-81ED-4DB2-BD59-A6C34878D82A}">
                    <a16:rowId xmlns:a16="http://schemas.microsoft.com/office/drawing/2014/main" val="2252004981"/>
                  </a:ext>
                </a:extLst>
              </a:tr>
              <a:tr h="478966">
                <a:tc rowSpan="5">
                  <a:txBody>
                    <a:bodyPr/>
                    <a:lstStyle/>
                    <a:p>
                      <a:pPr algn="ctr" fontAlgn="ct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硬體</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tc>
                  <a:txBody>
                    <a:bodyPr/>
                    <a:lstStyle/>
                    <a:p>
                      <a:pPr lvl="0" algn="ctr" fontAlgn="ct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應用系統設備</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tc>
                  <a:txBody>
                    <a:bodyPr/>
                    <a:lstStyle/>
                    <a:p>
                      <a:pPr marL="377825" indent="-285750" algn="l" defTabSz="914400" rtl="0" eaLnBrk="1" fontAlgn="ctr" latinLnBrk="0" hangingPunct="1">
                        <a:buFont typeface="Arial" panose="020B0604020202020204" pitchFamily="34" charset="0"/>
                        <a:buChar char="•"/>
                      </a:pPr>
                      <a:r>
                        <a:rPr lang="zh-TW" altLang="en-US" sz="1400" u="none" strike="noStrike" kern="1200" dirty="0">
                          <a:solidFill>
                            <a:schemeClr val="tx1">
                              <a:lumMod val="85000"/>
                              <a:lumOff val="15000"/>
                            </a:schemeClr>
                          </a:solidFill>
                          <a:effectLst/>
                          <a:latin typeface="微軟正黑體" panose="020B0604030504040204" pitchFamily="34" charset="-120"/>
                          <a:ea typeface="微軟正黑體" panose="020B0604030504040204" pitchFamily="34" charset="-120"/>
                          <a:cs typeface="+mn-cs"/>
                        </a:rPr>
                        <a:t>資訊處需填寫自身主機及</a:t>
                      </a:r>
                      <a:r>
                        <a:rPr lang="en-US" altLang="zh-TW" sz="1400" u="none" strike="noStrike" kern="1200" dirty="0">
                          <a:solidFill>
                            <a:schemeClr val="tx1">
                              <a:lumMod val="85000"/>
                              <a:lumOff val="15000"/>
                            </a:schemeClr>
                          </a:solidFill>
                          <a:effectLst/>
                          <a:latin typeface="微軟正黑體" panose="020B0604030504040204" pitchFamily="34" charset="-120"/>
                          <a:ea typeface="微軟正黑體" panose="020B0604030504040204" pitchFamily="34" charset="-120"/>
                          <a:cs typeface="+mn-cs"/>
                        </a:rPr>
                        <a:t>VM</a:t>
                      </a:r>
                      <a:r>
                        <a:rPr lang="zh-TW" altLang="en-US" sz="1400" u="none" strike="noStrike" kern="1200" dirty="0">
                          <a:solidFill>
                            <a:schemeClr val="tx1">
                              <a:lumMod val="85000"/>
                              <a:lumOff val="15000"/>
                            </a:schemeClr>
                          </a:solidFill>
                          <a:effectLst/>
                          <a:latin typeface="微軟正黑體" panose="020B0604030504040204" pitchFamily="34" charset="-120"/>
                          <a:ea typeface="微軟正黑體" panose="020B0604030504040204" pitchFamily="34" charset="-120"/>
                          <a:cs typeface="+mn-cs"/>
                        </a:rPr>
                        <a:t>資訊，並完成各單位存放於資訊處機房內主機及</a:t>
                      </a:r>
                      <a:r>
                        <a:rPr lang="en-US" altLang="zh-TW" sz="1400" u="none" strike="noStrike" kern="1200" dirty="0">
                          <a:solidFill>
                            <a:schemeClr val="tx1">
                              <a:lumMod val="85000"/>
                              <a:lumOff val="15000"/>
                            </a:schemeClr>
                          </a:solidFill>
                          <a:effectLst/>
                          <a:latin typeface="微軟正黑體" panose="020B0604030504040204" pitchFamily="34" charset="-120"/>
                          <a:ea typeface="微軟正黑體" panose="020B0604030504040204" pitchFamily="34" charset="-120"/>
                          <a:cs typeface="+mn-cs"/>
                        </a:rPr>
                        <a:t>VM</a:t>
                      </a:r>
                      <a:r>
                        <a:rPr lang="zh-TW" altLang="en-US" sz="1400" u="none" strike="noStrike" kern="1200" dirty="0">
                          <a:solidFill>
                            <a:schemeClr val="tx1">
                              <a:lumMod val="85000"/>
                              <a:lumOff val="15000"/>
                            </a:schemeClr>
                          </a:solidFill>
                          <a:effectLst/>
                          <a:latin typeface="微軟正黑體" panose="020B0604030504040204" pitchFamily="34" charset="-120"/>
                          <a:ea typeface="微軟正黑體" panose="020B0604030504040204" pitchFamily="34" charset="-120"/>
                          <a:cs typeface="+mn-cs"/>
                        </a:rPr>
                        <a:t>之</a:t>
                      </a:r>
                      <a:r>
                        <a:rPr lang="en-US" altLang="zh-TW" sz="1400" u="none" strike="noStrike" kern="1200" dirty="0">
                          <a:solidFill>
                            <a:schemeClr val="tx1">
                              <a:lumMod val="85000"/>
                              <a:lumOff val="15000"/>
                            </a:schemeClr>
                          </a:solidFill>
                          <a:effectLst/>
                          <a:latin typeface="微軟正黑體" panose="020B0604030504040204" pitchFamily="34" charset="-120"/>
                          <a:ea typeface="微軟正黑體" panose="020B0604030504040204" pitchFamily="34" charset="-120"/>
                          <a:cs typeface="+mn-cs"/>
                        </a:rPr>
                        <a:t>CIA</a:t>
                      </a:r>
                    </a:p>
                  </a:txBody>
                  <a:tcPr marL="1823" marR="1823" marT="1823" marB="0" anchor="ctr"/>
                </a:tc>
                <a:extLst>
                  <a:ext uri="{0D108BD9-81ED-4DB2-BD59-A6C34878D82A}">
                    <a16:rowId xmlns:a16="http://schemas.microsoft.com/office/drawing/2014/main" val="4262860592"/>
                  </a:ext>
                </a:extLst>
              </a:tr>
              <a:tr h="264270">
                <a:tc vMerge="1">
                  <a:txBody>
                    <a:bodyPr/>
                    <a:lstStyle/>
                    <a:p>
                      <a:endParaRPr lang="zh-TW" altLang="en-US"/>
                    </a:p>
                  </a:txBody>
                  <a:tcPr/>
                </a:tc>
                <a:tc>
                  <a:txBody>
                    <a:bodyPr/>
                    <a:lstStyle/>
                    <a:p>
                      <a:pPr lvl="0" algn="ctr" fontAlgn="ct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其他系統設備</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tc>
                  <a:txBody>
                    <a:bodyPr/>
                    <a:lstStyle/>
                    <a:p>
                      <a:pPr marL="377825" indent="-285750" algn="l" defTabSz="914400" rtl="0" eaLnBrk="1" fontAlgn="ctr" latinLnBrk="0" hangingPunct="1">
                        <a:buFont typeface="Arial" panose="020B0604020202020204" pitchFamily="34" charset="0"/>
                        <a:buChar char="•"/>
                      </a:pPr>
                      <a:r>
                        <a:rPr lang="zh-TW" altLang="en-US" sz="1400" u="none" strike="noStrike" kern="1200" dirty="0">
                          <a:solidFill>
                            <a:schemeClr val="tx1">
                              <a:lumMod val="85000"/>
                              <a:lumOff val="15000"/>
                            </a:schemeClr>
                          </a:solidFill>
                          <a:effectLst/>
                          <a:latin typeface="微軟正黑體" panose="020B0604030504040204" pitchFamily="34" charset="-120"/>
                          <a:ea typeface="微軟正黑體" panose="020B0604030504040204" pitchFamily="34" charset="-120"/>
                          <a:cs typeface="+mn-cs"/>
                        </a:rPr>
                        <a:t>共用相關設備或機房相關設備，統一由資訊處進行盤點</a:t>
                      </a:r>
                    </a:p>
                  </a:txBody>
                  <a:tcPr marL="1823" marR="1823" marT="1823" marB="0" anchor="ctr"/>
                </a:tc>
                <a:extLst>
                  <a:ext uri="{0D108BD9-81ED-4DB2-BD59-A6C34878D82A}">
                    <a16:rowId xmlns:a16="http://schemas.microsoft.com/office/drawing/2014/main" val="3922517458"/>
                  </a:ext>
                </a:extLst>
              </a:tr>
              <a:tr h="338630">
                <a:tc vMerge="1">
                  <a:txBody>
                    <a:bodyPr/>
                    <a:lstStyle/>
                    <a:p>
                      <a:endParaRPr lang="zh-TW" altLang="en-US"/>
                    </a:p>
                  </a:txBody>
                  <a:tcPr/>
                </a:tc>
                <a:tc>
                  <a:txBody>
                    <a:bodyPr/>
                    <a:lstStyle/>
                    <a:p>
                      <a:pPr lvl="0" algn="ctr" fontAlgn="ct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網路設備</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tc>
                  <a:txBody>
                    <a:bodyPr/>
                    <a:lstStyle/>
                    <a:p>
                      <a:pPr marL="377825" indent="-285750" algn="l" defTabSz="914400" rtl="0" eaLnBrk="1" fontAlgn="ctr" latinLnBrk="0" hangingPunct="1">
                        <a:buFont typeface="Arial" panose="020B0604020202020204" pitchFamily="34" charset="0"/>
                        <a:buChar char="•"/>
                      </a:pPr>
                      <a:r>
                        <a:rPr lang="zh-TW" altLang="en-US" sz="1400" u="none" strike="noStrike" kern="1200" dirty="0">
                          <a:solidFill>
                            <a:schemeClr val="tx1">
                              <a:lumMod val="85000"/>
                              <a:lumOff val="15000"/>
                            </a:schemeClr>
                          </a:solidFill>
                          <a:effectLst/>
                          <a:latin typeface="微軟正黑體" panose="020B0604030504040204" pitchFamily="34" charset="-120"/>
                          <a:ea typeface="微軟正黑體" panose="020B0604030504040204" pitchFamily="34" charset="-120"/>
                          <a:cs typeface="+mn-cs"/>
                        </a:rPr>
                        <a:t>共用網路相關設備或機房相關網路設備，統一由資訊處進行盤點</a:t>
                      </a:r>
                    </a:p>
                  </a:txBody>
                  <a:tcPr marL="1823" marR="1823" marT="1823" marB="0" anchor="ctr"/>
                </a:tc>
                <a:extLst>
                  <a:ext uri="{0D108BD9-81ED-4DB2-BD59-A6C34878D82A}">
                    <a16:rowId xmlns:a16="http://schemas.microsoft.com/office/drawing/2014/main" val="1545532823"/>
                  </a:ext>
                </a:extLst>
              </a:tr>
              <a:tr h="211416">
                <a:tc vMerge="1">
                  <a:txBody>
                    <a:bodyPr/>
                    <a:lstStyle/>
                    <a:p>
                      <a:endParaRPr lang="zh-TW" altLang="en-US"/>
                    </a:p>
                  </a:txBody>
                  <a:tcPr/>
                </a:tc>
                <a:tc>
                  <a:txBody>
                    <a:bodyPr/>
                    <a:lstStyle/>
                    <a:p>
                      <a:pPr lvl="0" algn="ctr" fontAlgn="ctr"/>
                      <a:r>
                        <a:rPr lang="zh-TW" altLang="en-US" sz="140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基礎設備</a:t>
                      </a:r>
                      <a:endParaRPr lang="zh-TW" altLang="en-US" sz="1400" b="0"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tc>
                  <a:txBody>
                    <a:bodyPr/>
                    <a:lstStyle/>
                    <a:p>
                      <a:pPr marL="285750" indent="-285750" algn="l" defTabSz="914400" rtl="0" eaLnBrk="1" fontAlgn="ctr" latinLnBrk="0" hangingPunct="1">
                        <a:buFont typeface="Arial" panose="020B0604020202020204" pitchFamily="34" charset="0"/>
                        <a:buChar char="•"/>
                      </a:pPr>
                      <a:r>
                        <a:rPr lang="zh-TW" altLang="en-US" sz="1400" u="none" strike="noStrike" kern="1200" dirty="0">
                          <a:solidFill>
                            <a:schemeClr val="tx1">
                              <a:lumMod val="85000"/>
                              <a:lumOff val="15000"/>
                            </a:schemeClr>
                          </a:solidFill>
                          <a:effectLst/>
                          <a:latin typeface="微軟正黑體" panose="020B0604030504040204" pitchFamily="34" charset="-120"/>
                          <a:ea typeface="微軟正黑體" panose="020B0604030504040204" pitchFamily="34" charset="-120"/>
                          <a:cs typeface="+mn-cs"/>
                        </a:rPr>
                        <a:t>基礎設備統一由資訊處進行盤點</a:t>
                      </a:r>
                    </a:p>
                  </a:txBody>
                  <a:tcPr/>
                </a:tc>
                <a:extLst>
                  <a:ext uri="{0D108BD9-81ED-4DB2-BD59-A6C34878D82A}">
                    <a16:rowId xmlns:a16="http://schemas.microsoft.com/office/drawing/2014/main" val="2382422842"/>
                  </a:ext>
                </a:extLst>
              </a:tr>
              <a:tr h="166399">
                <a:tc vMerge="1">
                  <a:txBody>
                    <a:bodyPr/>
                    <a:lstStyle/>
                    <a:p>
                      <a:endParaRPr lang="zh-TW" altLang="en-US"/>
                    </a:p>
                  </a:txBody>
                  <a:tcPr/>
                </a:tc>
                <a:tc>
                  <a:txBody>
                    <a:bodyPr/>
                    <a:lstStyle/>
                    <a:p>
                      <a:pPr lvl="0" algn="ctr" fontAlgn="ct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系統使用周邊設備</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tc>
                  <a:txBody>
                    <a:bodyPr/>
                    <a:lstStyle/>
                    <a:p>
                      <a:pPr marL="377825" indent="-285750" algn="l" defTabSz="914400" rtl="0" eaLnBrk="1" fontAlgn="ctr" latinLnBrk="0" hangingPunct="1">
                        <a:buFont typeface="Arial" panose="020B0604020202020204" pitchFamily="34" charset="0"/>
                        <a:buChar char="•"/>
                      </a:pPr>
                      <a:r>
                        <a:rPr lang="zh-TW" altLang="en-US" sz="1400" u="none" strike="noStrike" kern="1200" dirty="0">
                          <a:solidFill>
                            <a:schemeClr val="tx1">
                              <a:lumMod val="85000"/>
                              <a:lumOff val="15000"/>
                            </a:schemeClr>
                          </a:solidFill>
                          <a:effectLst/>
                          <a:latin typeface="微軟正黑體" panose="020B0604030504040204" pitchFamily="34" charset="-120"/>
                          <a:ea typeface="微軟正黑體" panose="020B0604030504040204" pitchFamily="34" charset="-120"/>
                          <a:cs typeface="+mn-cs"/>
                        </a:rPr>
                        <a:t>資訊處需盤點共用系統周邊設備</a:t>
                      </a:r>
                    </a:p>
                  </a:txBody>
                  <a:tcPr marL="1823" marR="1823" marT="1823" marB="0" anchor="ctr"/>
                </a:tc>
                <a:extLst>
                  <a:ext uri="{0D108BD9-81ED-4DB2-BD59-A6C34878D82A}">
                    <a16:rowId xmlns:a16="http://schemas.microsoft.com/office/drawing/2014/main" val="1601381638"/>
                  </a:ext>
                </a:extLst>
              </a:tr>
              <a:tr h="98053">
                <a:tc rowSpan="2">
                  <a:txBody>
                    <a:bodyPr/>
                    <a:lstStyle/>
                    <a:p>
                      <a:pPr algn="ctr" fontAlgn="ct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人員</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tc>
                  <a:txBody>
                    <a:bodyPr/>
                    <a:lstStyle/>
                    <a:p>
                      <a:pPr lvl="0" algn="ctr" fontAlgn="ct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內部人員</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tc>
                  <a:txBody>
                    <a:bodyPr/>
                    <a:lstStyle/>
                    <a:p>
                      <a:pPr marL="377825" indent="-285750" algn="l" defTabSz="914400" rtl="0" eaLnBrk="1" fontAlgn="ctr" latinLnBrk="0" hangingPunct="1">
                        <a:buFont typeface="Arial" panose="020B0604020202020204" pitchFamily="34" charset="0"/>
                        <a:buChar char="•"/>
                      </a:pPr>
                      <a:r>
                        <a:rPr lang="zh-TW" altLang="en-US" sz="140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cs typeface="+mn-cs"/>
                        </a:rPr>
                        <a:t>資訊處需盤點處內所有人員</a:t>
                      </a:r>
                    </a:p>
                  </a:txBody>
                  <a:tcPr marL="1823" marR="1823" marT="1823" marB="0" anchor="ctr"/>
                </a:tc>
                <a:extLst>
                  <a:ext uri="{0D108BD9-81ED-4DB2-BD59-A6C34878D82A}">
                    <a16:rowId xmlns:a16="http://schemas.microsoft.com/office/drawing/2014/main" val="3887477617"/>
                  </a:ext>
                </a:extLst>
              </a:tr>
              <a:tr h="0">
                <a:tc vMerge="1">
                  <a:txBody>
                    <a:bodyPr/>
                    <a:lstStyle/>
                    <a:p>
                      <a:endParaRPr lang="zh-TW" altLang="en-US"/>
                    </a:p>
                  </a:txBody>
                  <a:tcPr/>
                </a:tc>
                <a:tc>
                  <a:txBody>
                    <a:bodyPr/>
                    <a:lstStyle/>
                    <a:p>
                      <a:pPr marL="0" lvl="0" indent="0" algn="ctr" defTabSz="914400" rtl="0" eaLnBrk="1" fontAlgn="ctr" latinLnBrk="0" hangingPunct="1">
                        <a:buFont typeface="Arial" panose="020B0604020202020204" pitchFamily="34" charset="0"/>
                        <a:buNone/>
                      </a:pPr>
                      <a:r>
                        <a:rPr lang="zh-TW" altLang="en-US" sz="140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cs typeface="+mn-cs"/>
                        </a:rPr>
                        <a:t>外部人員</a:t>
                      </a:r>
                    </a:p>
                  </a:txBody>
                  <a:tcPr marL="1823" marR="1823" marT="1823" marB="0" anchor="ctr"/>
                </a:tc>
                <a:tc>
                  <a:txBody>
                    <a:bodyPr/>
                    <a:lstStyle/>
                    <a:p>
                      <a:pPr marL="285750" indent="-285750" algn="l" defTabSz="914400" rtl="0" eaLnBrk="1" fontAlgn="ctr" latinLnBrk="0" hangingPunct="1">
                        <a:buFont typeface="Arial" panose="020B0604020202020204" pitchFamily="34" charset="0"/>
                        <a:buChar char="•"/>
                      </a:pPr>
                      <a:r>
                        <a:rPr lang="zh-TW" altLang="en-US" sz="1400" u="none" strike="noStrike" kern="1200" dirty="0">
                          <a:solidFill>
                            <a:schemeClr val="tx1">
                              <a:lumMod val="85000"/>
                              <a:lumOff val="15000"/>
                            </a:schemeClr>
                          </a:solidFill>
                          <a:effectLst/>
                          <a:latin typeface="微軟正黑體" panose="020B0604030504040204" pitchFamily="34" charset="-120"/>
                          <a:ea typeface="微軟正黑體" panose="020B0604030504040204" pitchFamily="34" charset="-120"/>
                          <a:cs typeface="+mn-cs"/>
                        </a:rPr>
                        <a:t>單位需盤涉及系統委外開發、維護、管理人員，包含</a:t>
                      </a:r>
                      <a:r>
                        <a:rPr lang="zh-TW" altLang="en-US" sz="1400" u="sng" strike="noStrike" kern="1200" dirty="0">
                          <a:solidFill>
                            <a:schemeClr val="tx1">
                              <a:lumMod val="85000"/>
                              <a:lumOff val="15000"/>
                            </a:schemeClr>
                          </a:solidFill>
                          <a:effectLst/>
                          <a:latin typeface="微軟正黑體" panose="020B0604030504040204" pitchFamily="34" charset="-120"/>
                          <a:ea typeface="微軟正黑體" panose="020B0604030504040204" pitchFamily="34" charset="-120"/>
                          <a:cs typeface="+mn-cs"/>
                        </a:rPr>
                        <a:t>駐點人員</a:t>
                      </a:r>
                    </a:p>
                  </a:txBody>
                  <a:tcPr/>
                </a:tc>
                <a:extLst>
                  <a:ext uri="{0D108BD9-81ED-4DB2-BD59-A6C34878D82A}">
                    <a16:rowId xmlns:a16="http://schemas.microsoft.com/office/drawing/2014/main" val="3298978187"/>
                  </a:ext>
                </a:extLst>
              </a:tr>
              <a:tr h="158562">
                <a:tc rowSpan="2">
                  <a:txBody>
                    <a:bodyPr/>
                    <a:lstStyle/>
                    <a:p>
                      <a:pPr algn="ctr" fontAlgn="ct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資訊類</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tc>
                  <a:txBody>
                    <a:bodyPr/>
                    <a:lstStyle/>
                    <a:p>
                      <a:pPr lvl="0" algn="ctr" fontAlgn="ct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紙本文件</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tc>
                  <a:txBody>
                    <a:bodyPr/>
                    <a:lstStyle/>
                    <a:p>
                      <a:pPr marL="377825" indent="-285750" algn="l" fontAlgn="ctr">
                        <a:buFont typeface="Arial" panose="020B0604020202020204" pitchFamily="34" charset="0"/>
                        <a:buChar char="•"/>
                      </a:pP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資訊處除需盤應用系統相關紙本文件，另需盤點相關程序書</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extLst>
                  <a:ext uri="{0D108BD9-81ED-4DB2-BD59-A6C34878D82A}">
                    <a16:rowId xmlns:a16="http://schemas.microsoft.com/office/drawing/2014/main" val="2966605430"/>
                  </a:ext>
                </a:extLst>
              </a:tr>
              <a:tr h="494832">
                <a:tc vMerge="1">
                  <a:txBody>
                    <a:bodyPr/>
                    <a:lstStyle/>
                    <a:p>
                      <a:endParaRPr lang="zh-TW" altLang="en-US"/>
                    </a:p>
                  </a:txBody>
                  <a:tcPr/>
                </a:tc>
                <a:tc>
                  <a:txBody>
                    <a:bodyPr/>
                    <a:lstStyle/>
                    <a:p>
                      <a:pPr lvl="0" algn="ctr" fontAlgn="ctr"/>
                      <a:r>
                        <a:rPr lang="zh-TW" altLang="en-US" sz="140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電子資料</a:t>
                      </a:r>
                      <a:endParaRPr lang="zh-TW" altLang="en-US" sz="1400" b="0"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tc>
                  <a:txBody>
                    <a:bodyPr/>
                    <a:lstStyle/>
                    <a:p>
                      <a:pPr marL="377825" indent="-285750" algn="l" fontAlgn="ctr">
                        <a:buFont typeface="Arial" panose="020B0604020202020204" pitchFamily="34" charset="0"/>
                        <a:buChar char="•"/>
                      </a:pP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資訊處除需盤應用系統相關電子文件，另需盤點相關電子程序書</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extLst>
                  <a:ext uri="{0D108BD9-81ED-4DB2-BD59-A6C34878D82A}">
                    <a16:rowId xmlns:a16="http://schemas.microsoft.com/office/drawing/2014/main" val="3445176765"/>
                  </a:ext>
                </a:extLst>
              </a:tr>
              <a:tr h="328059">
                <a:tc>
                  <a:txBody>
                    <a:bodyPr/>
                    <a:lstStyle/>
                    <a:p>
                      <a:pPr algn="ctr" fontAlgn="ct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服務類</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tc>
                  <a:txBody>
                    <a:bodyPr/>
                    <a:lstStyle/>
                    <a:p>
                      <a:pPr lvl="0" algn="ctr" fontAlgn="ct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軟硬體設備維護服務、諮詢服務、廣域網路服務、電力供應服務及水源供應服務等</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tc>
                  <a:txBody>
                    <a:bodyPr/>
                    <a:lstStyle/>
                    <a:p>
                      <a:pPr marL="377825" indent="-285750" algn="l" fontAlgn="ctr">
                        <a:buFont typeface="Arial" panose="020B0604020202020204" pitchFamily="34" charset="0"/>
                        <a:buChar char="•"/>
                      </a:pP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資訊處除應用系統相關服務，也需盤點電力、網路、消防、諮詢等服務</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extLst>
                  <a:ext uri="{0D108BD9-81ED-4DB2-BD59-A6C34878D82A}">
                    <a16:rowId xmlns:a16="http://schemas.microsoft.com/office/drawing/2014/main" val="191361188"/>
                  </a:ext>
                </a:extLst>
              </a:tr>
              <a:tr h="0">
                <a:tc>
                  <a:txBody>
                    <a:bodyPr/>
                    <a:lstStyle/>
                    <a:p>
                      <a:pPr algn="ctr" fontAlgn="ctr"/>
                      <a:r>
                        <a:rPr lang="zh-TW" altLang="en-US" sz="140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建築</a:t>
                      </a:r>
                      <a:endParaRPr lang="zh-TW" altLang="en-US" sz="14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tc>
                  <a:txBody>
                    <a:bodyPr/>
                    <a:lstStyle/>
                    <a:p>
                      <a:pPr lvl="0" algn="ctr" fontAlgn="ctr"/>
                      <a:r>
                        <a:rPr lang="zh-TW" altLang="en-US" sz="140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電腦機房</a:t>
                      </a:r>
                      <a:endParaRPr lang="zh-TW" altLang="en-US" sz="1400" b="0"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tc>
                  <a:txBody>
                    <a:bodyPr/>
                    <a:lstStyle/>
                    <a:p>
                      <a:pPr marL="377825" indent="-285750" algn="l" fontAlgn="ctr">
                        <a:buFont typeface="Arial" panose="020B0604020202020204" pitchFamily="34" charset="0"/>
                        <a:buChar char="•"/>
                      </a:pPr>
                      <a:r>
                        <a:rPr lang="zh-TW" altLang="en-US" sz="140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資訊處除需盤點應用系統機房之外，單位若填寫機房於資訊處內，需協助完成該項</a:t>
                      </a:r>
                      <a:r>
                        <a:rPr lang="en-US" altLang="zh-TW" sz="140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CIA</a:t>
                      </a:r>
                      <a:endParaRPr lang="en-US" altLang="zh-TW" sz="1400" b="0"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1823" marR="1823" marT="1823" marB="0" anchor="ctr"/>
                </a:tc>
                <a:extLst>
                  <a:ext uri="{0D108BD9-81ED-4DB2-BD59-A6C34878D82A}">
                    <a16:rowId xmlns:a16="http://schemas.microsoft.com/office/drawing/2014/main" val="2343363117"/>
                  </a:ext>
                </a:extLst>
              </a:tr>
            </a:tbl>
          </a:graphicData>
        </a:graphic>
      </p:graphicFrame>
      <p:sp>
        <p:nvSpPr>
          <p:cNvPr id="3" name="標題 2">
            <a:extLst>
              <a:ext uri="{FF2B5EF4-FFF2-40B4-BE49-F238E27FC236}">
                <a16:creationId xmlns:a16="http://schemas.microsoft.com/office/drawing/2014/main" id="{D484178C-10C7-360B-B9A6-0E9D9359F6CB}"/>
              </a:ext>
            </a:extLst>
          </p:cNvPr>
          <p:cNvSpPr>
            <a:spLocks noGrp="1"/>
          </p:cNvSpPr>
          <p:nvPr>
            <p:ph type="title"/>
          </p:nvPr>
        </p:nvSpPr>
        <p:spPr/>
        <p:txBody>
          <a:bodyPr vert="horz" lIns="0" tIns="0" rIns="0" bIns="0" rtlCol="0" anchor="t" anchorCtr="0">
            <a:noAutofit/>
          </a:bodyPr>
          <a:lstStyle/>
          <a:p>
            <a:r>
              <a:rPr lang="zh-TW" altLang="en-US" sz="2800" b="1">
                <a:latin typeface="微軟正黑體" panose="020B0604030504040204" pitchFamily="34" charset="-120"/>
                <a:ea typeface="微軟正黑體" panose="020B0604030504040204" pitchFamily="34" charset="-120"/>
              </a:rPr>
              <a:t>各類資產應盤點項目</a:t>
            </a:r>
            <a:r>
              <a:rPr lang="en-US" altLang="zh-TW" sz="2800" b="1">
                <a:latin typeface="微軟正黑體" panose="020B0604030504040204" pitchFamily="34" charset="-120"/>
                <a:ea typeface="微軟正黑體" panose="020B0604030504040204" pitchFamily="34" charset="-120"/>
              </a:rPr>
              <a:t>-</a:t>
            </a:r>
            <a:r>
              <a:rPr lang="zh-TW" altLang="en-US" sz="2800" b="1">
                <a:latin typeface="微軟正黑體" panose="020B0604030504040204" pitchFamily="34" charset="-120"/>
                <a:ea typeface="微軟正黑體" panose="020B0604030504040204" pitchFamily="34" charset="-120"/>
              </a:rPr>
              <a:t>資訊處</a:t>
            </a:r>
            <a:br>
              <a:rPr lang="en-US" altLang="zh-TW" sz="2800" b="1">
                <a:latin typeface="微軟正黑體" panose="020B0604030504040204" pitchFamily="34" charset="-120"/>
                <a:ea typeface="微軟正黑體" panose="020B0604030504040204" pitchFamily="34" charset="-120"/>
              </a:rPr>
            </a:br>
            <a:endParaRPr lang="zh-TW" altLang="en-US" sz="2800" b="1">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819337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316AF999-98A5-80C6-CF4E-FC170E48AD9F}"/>
              </a:ext>
            </a:extLst>
          </p:cNvPr>
          <p:cNvSpPr>
            <a:spLocks noGrp="1"/>
          </p:cNvSpPr>
          <p:nvPr>
            <p:ph type="title"/>
          </p:nvPr>
        </p:nvSpPr>
        <p:spPr/>
        <p:txBody>
          <a:bodyPr/>
          <a:lstStyle/>
          <a:p>
            <a:r>
              <a:rPr lang="zh-TW" altLang="en-US"/>
              <a:t>盤點邏輯說明</a:t>
            </a:r>
          </a:p>
        </p:txBody>
      </p:sp>
    </p:spTree>
    <p:extLst>
      <p:ext uri="{BB962C8B-B14F-4D97-AF65-F5344CB8AC3E}">
        <p14:creationId xmlns:p14="http://schemas.microsoft.com/office/powerpoint/2010/main" val="392165175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D9448DC7-EF1D-133C-8609-170D842693E1}"/>
              </a:ext>
            </a:extLst>
          </p:cNvPr>
          <p:cNvSpPr>
            <a:spLocks noGrp="1"/>
          </p:cNvSpPr>
          <p:nvPr>
            <p:ph type="title"/>
          </p:nvPr>
        </p:nvSpPr>
        <p:spPr>
          <a:xfrm>
            <a:off x="471071" y="402592"/>
            <a:ext cx="11252200" cy="334102"/>
          </a:xfrm>
        </p:spPr>
        <p:txBody>
          <a:bodyPr vert="horz" lIns="0" tIns="0" rIns="0" bIns="0" rtlCol="0" anchor="t" anchorCtr="0">
            <a:noAutofit/>
          </a:bodyPr>
          <a:lstStyle/>
          <a:p>
            <a:r>
              <a:rPr lang="zh-TW" altLang="en-US" sz="2800" b="1">
                <a:latin typeface="微軟正黑體" panose="020B0604030504040204" pitchFamily="34" charset="-120"/>
                <a:ea typeface="微軟正黑體" panose="020B0604030504040204" pitchFamily="34" charset="-120"/>
                <a:cs typeface="+mn-cs"/>
              </a:rPr>
              <a:t>盤點邏輯說明</a:t>
            </a:r>
            <a:r>
              <a:rPr lang="en-US" altLang="zh-TW" sz="2800" b="1">
                <a:latin typeface="微軟正黑體" panose="020B0604030504040204" pitchFamily="34" charset="-120"/>
                <a:ea typeface="微軟正黑體" panose="020B0604030504040204" pitchFamily="34" charset="-120"/>
                <a:cs typeface="+mn-cs"/>
              </a:rPr>
              <a:t>-</a:t>
            </a:r>
            <a:r>
              <a:rPr lang="zh-TW" altLang="en-US" sz="2800" b="1">
                <a:latin typeface="微軟正黑體" panose="020B0604030504040204" pitchFamily="34" charset="-120"/>
                <a:ea typeface="微軟正黑體" panose="020B0604030504040204" pitchFamily="34" charset="-120"/>
                <a:cs typeface="+mn-cs"/>
              </a:rPr>
              <a:t>系統人員</a:t>
            </a:r>
            <a:r>
              <a:rPr lang="en-US" altLang="zh-TW" sz="2800" b="1">
                <a:latin typeface="微軟正黑體" panose="020B0604030504040204" pitchFamily="34" charset="-120"/>
                <a:ea typeface="微軟正黑體" panose="020B0604030504040204" pitchFamily="34" charset="-120"/>
                <a:cs typeface="+mn-cs"/>
              </a:rPr>
              <a:t>(1/2)</a:t>
            </a:r>
            <a:endParaRPr lang="zh-TW" altLang="en-US" sz="2800" b="1">
              <a:latin typeface="微軟正黑體" panose="020B0604030504040204" pitchFamily="34" charset="-120"/>
              <a:ea typeface="微軟正黑體" panose="020B0604030504040204" pitchFamily="34" charset="-120"/>
              <a:cs typeface="+mn-cs"/>
            </a:endParaRPr>
          </a:p>
        </p:txBody>
      </p:sp>
      <p:graphicFrame>
        <p:nvGraphicFramePr>
          <p:cNvPr id="5" name="內容版面配置區 9">
            <a:extLst>
              <a:ext uri="{FF2B5EF4-FFF2-40B4-BE49-F238E27FC236}">
                <a16:creationId xmlns:a16="http://schemas.microsoft.com/office/drawing/2014/main" id="{806686D6-D466-9DE3-16E8-4FA7BB98334F}"/>
              </a:ext>
            </a:extLst>
          </p:cNvPr>
          <p:cNvGraphicFramePr>
            <a:graphicFrameLocks noGrp="1"/>
          </p:cNvGraphicFramePr>
          <p:nvPr>
            <p:ph idx="1"/>
            <p:extLst>
              <p:ext uri="{D42A27DB-BD31-4B8C-83A1-F6EECF244321}">
                <p14:modId xmlns:p14="http://schemas.microsoft.com/office/powerpoint/2010/main" val="2892990183"/>
              </p:ext>
            </p:extLst>
          </p:nvPr>
        </p:nvGraphicFramePr>
        <p:xfrm>
          <a:off x="346710" y="933766"/>
          <a:ext cx="11498580" cy="5521648"/>
        </p:xfrm>
        <a:graphic>
          <a:graphicData uri="http://schemas.openxmlformats.org/drawingml/2006/table">
            <a:tbl>
              <a:tblPr firstRow="1" firstCol="1">
                <a:tableStyleId>{00A15C55-8517-42AA-B614-E9B94910E393}</a:tableStyleId>
              </a:tblPr>
              <a:tblGrid>
                <a:gridCol w="1150998">
                  <a:extLst>
                    <a:ext uri="{9D8B030D-6E8A-4147-A177-3AD203B41FA5}">
                      <a16:colId xmlns:a16="http://schemas.microsoft.com/office/drawing/2014/main" val="2697122633"/>
                    </a:ext>
                  </a:extLst>
                </a:gridCol>
                <a:gridCol w="849682">
                  <a:extLst>
                    <a:ext uri="{9D8B030D-6E8A-4147-A177-3AD203B41FA5}">
                      <a16:colId xmlns:a16="http://schemas.microsoft.com/office/drawing/2014/main" val="34696726"/>
                    </a:ext>
                  </a:extLst>
                </a:gridCol>
                <a:gridCol w="2587212">
                  <a:extLst>
                    <a:ext uri="{9D8B030D-6E8A-4147-A177-3AD203B41FA5}">
                      <a16:colId xmlns:a16="http://schemas.microsoft.com/office/drawing/2014/main" val="3640052218"/>
                    </a:ext>
                  </a:extLst>
                </a:gridCol>
                <a:gridCol w="1928211">
                  <a:extLst>
                    <a:ext uri="{9D8B030D-6E8A-4147-A177-3AD203B41FA5}">
                      <a16:colId xmlns:a16="http://schemas.microsoft.com/office/drawing/2014/main" val="3353322034"/>
                    </a:ext>
                  </a:extLst>
                </a:gridCol>
                <a:gridCol w="4982477">
                  <a:extLst>
                    <a:ext uri="{9D8B030D-6E8A-4147-A177-3AD203B41FA5}">
                      <a16:colId xmlns:a16="http://schemas.microsoft.com/office/drawing/2014/main" val="1853080523"/>
                    </a:ext>
                  </a:extLst>
                </a:gridCol>
              </a:tblGrid>
              <a:tr h="459565">
                <a:tc>
                  <a:txBody>
                    <a:bodyPr/>
                    <a:lstStyle/>
                    <a:p>
                      <a:pPr algn="ctr" fontAlgn="ctr"/>
                      <a:r>
                        <a:rPr lang="zh-TW" altLang="en-US" sz="1600" b="1" u="none" strike="noStrike">
                          <a:solidFill>
                            <a:srgbClr val="000000"/>
                          </a:solidFill>
                          <a:effectLst/>
                          <a:latin typeface="微軟正黑體" panose="020B0604030504040204" pitchFamily="34" charset="-120"/>
                          <a:ea typeface="微軟正黑體" panose="020B0604030504040204" pitchFamily="34" charset="-120"/>
                        </a:rPr>
                        <a:t>步驟</a:t>
                      </a:r>
                      <a:endParaRPr lang="zh-TW" altLang="en-US" sz="16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600" b="1" u="none" strike="noStrike">
                          <a:solidFill>
                            <a:srgbClr val="000000"/>
                          </a:solidFill>
                          <a:effectLst/>
                          <a:latin typeface="微軟正黑體" panose="020B0604030504040204" pitchFamily="34" charset="-120"/>
                          <a:ea typeface="微軟正黑體" panose="020B0604030504040204" pitchFamily="34" charset="-120"/>
                        </a:rPr>
                        <a:t>盤點項目</a:t>
                      </a:r>
                      <a:endParaRPr lang="zh-TW" altLang="en-US" sz="16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600" b="1" u="none" strike="noStrike">
                          <a:solidFill>
                            <a:srgbClr val="000000"/>
                          </a:solidFill>
                          <a:effectLst/>
                          <a:latin typeface="微軟正黑體" panose="020B0604030504040204" pitchFamily="34" charset="-120"/>
                          <a:ea typeface="微軟正黑體" panose="020B0604030504040204" pitchFamily="34" charset="-120"/>
                        </a:rPr>
                        <a:t>步驟說明</a:t>
                      </a:r>
                      <a:endParaRPr lang="zh-TW" altLang="en-US" sz="16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600" b="1" u="none" strike="noStrike">
                          <a:solidFill>
                            <a:srgbClr val="000000"/>
                          </a:solidFill>
                          <a:effectLst/>
                          <a:latin typeface="微軟正黑體" panose="020B0604030504040204" pitchFamily="34" charset="-120"/>
                          <a:ea typeface="微軟正黑體" panose="020B0604030504040204" pitchFamily="34" charset="-120"/>
                        </a:rPr>
                        <a:t>資產群組</a:t>
                      </a:r>
                      <a:endParaRPr lang="zh-TW" altLang="en-US" sz="16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600" b="1" u="none" strike="noStrike">
                          <a:solidFill>
                            <a:srgbClr val="000000"/>
                          </a:solidFill>
                          <a:effectLst/>
                          <a:latin typeface="微軟正黑體" panose="020B0604030504040204" pitchFamily="34" charset="-120"/>
                          <a:ea typeface="微軟正黑體" panose="020B0604030504040204" pitchFamily="34" charset="-120"/>
                        </a:rPr>
                        <a:t>註解</a:t>
                      </a:r>
                      <a:endParaRPr lang="zh-TW" altLang="en-US" sz="16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2693446414"/>
                  </a:ext>
                </a:extLst>
              </a:tr>
              <a:tr h="356410">
                <a:tc>
                  <a:txBody>
                    <a:bodyPr/>
                    <a:lstStyle/>
                    <a:p>
                      <a:pPr algn="ctr" fontAlgn="ctr"/>
                      <a:r>
                        <a:rPr lang="en-US" sz="1600" b="1" u="none" strike="noStrike">
                          <a:solidFill>
                            <a:srgbClr val="000000"/>
                          </a:solidFill>
                          <a:effectLst/>
                          <a:latin typeface="微軟正黑體" panose="020B0604030504040204" pitchFamily="34" charset="-120"/>
                          <a:ea typeface="微軟正黑體" panose="020B0604030504040204" pitchFamily="34" charset="-120"/>
                        </a:rPr>
                        <a:t>Step 1</a:t>
                      </a:r>
                      <a:endParaRPr lang="en-US" sz="16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rowSpan="10">
                  <a:txBody>
                    <a:bodyPr/>
                    <a:lstStyle/>
                    <a:p>
                      <a:pPr algn="ctr" fontAlgn="ct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軟體類</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gridSpan="3">
                  <a:txBody>
                    <a:bodyPr/>
                    <a:lstStyle/>
                    <a:p>
                      <a:pPr algn="l" fontAlgn="ct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確認盤點目標系統</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784632934"/>
                  </a:ext>
                </a:extLst>
              </a:tr>
              <a:tr h="356410">
                <a:tc rowSpan="2">
                  <a:txBody>
                    <a:bodyPr/>
                    <a:lstStyle/>
                    <a:p>
                      <a:pPr algn="ctr" fontAlgn="ctr"/>
                      <a:r>
                        <a:rPr lang="en-US" sz="1600" b="1" u="none" strike="noStrike">
                          <a:solidFill>
                            <a:srgbClr val="000000"/>
                          </a:solidFill>
                          <a:effectLst/>
                          <a:latin typeface="微軟正黑體" panose="020B0604030504040204" pitchFamily="34" charset="-120"/>
                          <a:ea typeface="微軟正黑體" panose="020B0604030504040204" pitchFamily="34" charset="-120"/>
                        </a:rPr>
                        <a:t>Step 2</a:t>
                      </a:r>
                      <a:endParaRPr lang="en-US" sz="16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vMerge="1">
                  <a:txBody>
                    <a:bodyPr/>
                    <a:lstStyle/>
                    <a:p>
                      <a:endParaRPr lang="zh-TW" altLang="en-US"/>
                    </a:p>
                  </a:txBody>
                  <a:tcPr/>
                </a:tc>
                <a:tc>
                  <a:txBody>
                    <a:bodyPr/>
                    <a:lstStyle/>
                    <a:p>
                      <a:pPr algn="l" fontAlgn="ct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盤點正式環境系統</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應用系統</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marL="87313" indent="0" algn="l" fontAlgn="ctr"/>
                      <a:r>
                        <a:rPr lang="en-US" sz="1600" b="0" u="none" strike="noStrike">
                          <a:solidFill>
                            <a:srgbClr val="000000"/>
                          </a:solidFill>
                          <a:effectLst/>
                          <a:latin typeface="微軟正黑體" panose="020B0604030504040204" pitchFamily="34" charset="-120"/>
                          <a:ea typeface="微軟正黑體" panose="020B0604030504040204" pitchFamily="34" charset="-120"/>
                        </a:rPr>
                        <a:t>AP</a:t>
                      </a: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正式環境</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3867814379"/>
                  </a:ext>
                </a:extLst>
              </a:tr>
              <a:tr h="356410">
                <a:tc vMerge="1">
                  <a:txBody>
                    <a:bodyPr/>
                    <a:lstStyle/>
                    <a:p>
                      <a:endParaRPr lang="zh-TW" altLang="en-US"/>
                    </a:p>
                  </a:txBody>
                  <a:tcPr/>
                </a:tc>
                <a:tc vMerge="1">
                  <a:txBody>
                    <a:bodyPr/>
                    <a:lstStyle/>
                    <a:p>
                      <a:endParaRPr lang="zh-TW" altLang="en-US"/>
                    </a:p>
                  </a:txBody>
                  <a:tcPr/>
                </a:tc>
                <a:tc>
                  <a:txBody>
                    <a:bodyPr/>
                    <a:lstStyle/>
                    <a:p>
                      <a:pPr algn="l" fontAlgn="ct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盤點測試環境系統</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應用系統</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marL="87313" indent="0" algn="l" defTabSz="914400" rtl="0" eaLnBrk="1" fontAlgn="ctr" latinLnBrk="0" hangingPunct="1"/>
                      <a:r>
                        <a:rPr lang="en-US" sz="1600" b="0" u="none" strike="noStrike" kern="1200">
                          <a:solidFill>
                            <a:srgbClr val="000000"/>
                          </a:solidFill>
                          <a:effectLst/>
                          <a:latin typeface="微軟正黑體" panose="020B0604030504040204" pitchFamily="34" charset="-120"/>
                          <a:ea typeface="微軟正黑體" panose="020B0604030504040204" pitchFamily="34" charset="-120"/>
                        </a:rPr>
                        <a:t>AP</a:t>
                      </a:r>
                      <a:r>
                        <a:rPr lang="zh-TW" altLang="en-US" sz="1600" b="0" u="none" strike="noStrike" kern="1200">
                          <a:solidFill>
                            <a:srgbClr val="000000"/>
                          </a:solidFill>
                          <a:effectLst/>
                          <a:latin typeface="微軟正黑體" panose="020B0604030504040204" pitchFamily="34" charset="-120"/>
                          <a:ea typeface="微軟正黑體" panose="020B0604030504040204" pitchFamily="34" charset="-120"/>
                        </a:rPr>
                        <a:t>測試環境</a:t>
                      </a:r>
                      <a:endParaRPr lang="zh-TW" altLang="en-US" sz="1600" b="0" i="0" u="none" strike="noStrike" kern="120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2372027984"/>
                  </a:ext>
                </a:extLst>
              </a:tr>
              <a:tr h="356410">
                <a:tc rowSpan="2">
                  <a:txBody>
                    <a:bodyPr/>
                    <a:lstStyle/>
                    <a:p>
                      <a:pPr algn="ctr" fontAlgn="ctr"/>
                      <a:r>
                        <a:rPr lang="en-US" sz="1600" b="1" u="none" strike="noStrike">
                          <a:solidFill>
                            <a:srgbClr val="000000"/>
                          </a:solidFill>
                          <a:effectLst/>
                          <a:latin typeface="微軟正黑體" panose="020B0604030504040204" pitchFamily="34" charset="-120"/>
                          <a:ea typeface="微軟正黑體" panose="020B0604030504040204" pitchFamily="34" charset="-120"/>
                        </a:rPr>
                        <a:t>Step 3</a:t>
                      </a:r>
                      <a:endParaRPr lang="en-US" sz="16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vMerge="1">
                  <a:txBody>
                    <a:bodyPr/>
                    <a:lstStyle/>
                    <a:p>
                      <a:endParaRPr lang="zh-TW" altLang="en-US"/>
                    </a:p>
                  </a:txBody>
                  <a:tcPr/>
                </a:tc>
                <a:tc rowSpan="2">
                  <a:txBody>
                    <a:bodyPr/>
                    <a:lstStyle/>
                    <a:p>
                      <a:pPr algn="l" fontAlgn="ct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就盤點出來之正式環境及測試環境，判斷其系統作業系統</a:t>
                      </a:r>
                      <a:r>
                        <a:rPr lang="en-US" altLang="zh-TW" sz="1600" b="0" u="none" strike="noStrike">
                          <a:solidFill>
                            <a:srgbClr val="000000"/>
                          </a:solidFill>
                          <a:effectLst/>
                          <a:latin typeface="微軟正黑體" panose="020B0604030504040204" pitchFamily="34" charset="-120"/>
                          <a:ea typeface="微軟正黑體" panose="020B0604030504040204" pitchFamily="34" charset="-120"/>
                        </a:rPr>
                        <a:t>(OS)</a:t>
                      </a:r>
                      <a:endParaRPr lang="en-US" altLang="zh-TW"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套裝軟體</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marL="87313" indent="0" algn="l" defTabSz="914400" rtl="0" eaLnBrk="1" fontAlgn="ctr" latinLnBrk="0" hangingPunct="1"/>
                      <a:r>
                        <a:rPr lang="en-US" altLang="zh-TW" sz="1600" b="0" u="none" strike="noStrike" kern="1200">
                          <a:solidFill>
                            <a:srgbClr val="000000"/>
                          </a:solidFill>
                          <a:effectLst/>
                          <a:latin typeface="微軟正黑體" panose="020B0604030504040204" pitchFamily="34" charset="-120"/>
                          <a:ea typeface="微軟正黑體" panose="020B0604030504040204" pitchFamily="34" charset="-120"/>
                        </a:rPr>
                        <a:t>AP</a:t>
                      </a:r>
                      <a:r>
                        <a:rPr lang="zh-TW" altLang="en-US" sz="1600" b="0" u="none" strike="noStrike" kern="1200">
                          <a:solidFill>
                            <a:srgbClr val="000000"/>
                          </a:solidFill>
                          <a:effectLst/>
                          <a:latin typeface="微軟正黑體" panose="020B0604030504040204" pitchFamily="34" charset="-120"/>
                          <a:ea typeface="微軟正黑體" panose="020B0604030504040204" pitchFamily="34" charset="-120"/>
                        </a:rPr>
                        <a:t>正式環境作業系統</a:t>
                      </a:r>
                      <a:endParaRPr lang="zh-TW" altLang="en-US" sz="1600" b="0" i="0" u="none" strike="noStrike" kern="120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476528581"/>
                  </a:ext>
                </a:extLst>
              </a:tr>
              <a:tr h="38052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套裝軟體</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marL="87313" indent="0" algn="l" defTabSz="914400" rtl="0" eaLnBrk="1" fontAlgn="ctr" latinLnBrk="0" hangingPunct="1"/>
                      <a:r>
                        <a:rPr lang="en-US" altLang="zh-TW" sz="1600" b="0" u="none" strike="noStrike" kern="1200">
                          <a:solidFill>
                            <a:srgbClr val="000000"/>
                          </a:solidFill>
                          <a:effectLst/>
                          <a:latin typeface="微軟正黑體" panose="020B0604030504040204" pitchFamily="34" charset="-120"/>
                          <a:ea typeface="微軟正黑體" panose="020B0604030504040204" pitchFamily="34" charset="-120"/>
                        </a:rPr>
                        <a:t>AP</a:t>
                      </a:r>
                      <a:r>
                        <a:rPr lang="zh-TW" altLang="en-US" sz="1600" b="0" u="none" strike="noStrike" kern="1200">
                          <a:solidFill>
                            <a:srgbClr val="000000"/>
                          </a:solidFill>
                          <a:effectLst/>
                          <a:latin typeface="微軟正黑體" panose="020B0604030504040204" pitchFamily="34" charset="-120"/>
                          <a:ea typeface="微軟正黑體" panose="020B0604030504040204" pitchFamily="34" charset="-120"/>
                        </a:rPr>
                        <a:t>測試環境作業系統</a:t>
                      </a:r>
                      <a:endParaRPr lang="zh-TW" altLang="en-US" sz="1600" b="0" i="0" u="none" strike="noStrike" kern="120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1402102029"/>
                  </a:ext>
                </a:extLst>
              </a:tr>
              <a:tr h="356410">
                <a:tc rowSpan="2">
                  <a:txBody>
                    <a:bodyPr/>
                    <a:lstStyle/>
                    <a:p>
                      <a:pPr algn="ctr" fontAlgn="ctr"/>
                      <a:r>
                        <a:rPr lang="en-US" sz="1600" b="1" u="none" strike="noStrike">
                          <a:solidFill>
                            <a:srgbClr val="000000"/>
                          </a:solidFill>
                          <a:effectLst/>
                          <a:latin typeface="微軟正黑體" panose="020B0604030504040204" pitchFamily="34" charset="-120"/>
                          <a:ea typeface="微軟正黑體" panose="020B0604030504040204" pitchFamily="34" charset="-120"/>
                        </a:rPr>
                        <a:t>Step 4</a:t>
                      </a:r>
                      <a:endParaRPr lang="en-US" sz="16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vMerge="1">
                  <a:txBody>
                    <a:bodyPr/>
                    <a:lstStyle/>
                    <a:p>
                      <a:endParaRPr lang="zh-TW" altLang="en-US"/>
                    </a:p>
                  </a:txBody>
                  <a:tcPr/>
                </a:tc>
                <a:tc rowSpan="2">
                  <a:txBody>
                    <a:bodyPr/>
                    <a:lstStyle/>
                    <a:p>
                      <a:pPr algn="l" fontAlgn="ct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盤點系統對應之資料庫，若有資料庫測試環境，也請一併列入盤點</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套裝軟體</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marL="87313" indent="0" algn="l" defTabSz="914400" rtl="0" eaLnBrk="1" fontAlgn="ctr" latinLnBrk="0" hangingPunct="1"/>
                      <a:r>
                        <a:rPr lang="en-US" sz="1600" b="0" u="none" strike="noStrike" kern="1200">
                          <a:solidFill>
                            <a:srgbClr val="000000"/>
                          </a:solidFill>
                          <a:effectLst/>
                          <a:latin typeface="微軟正黑體" panose="020B0604030504040204" pitchFamily="34" charset="-120"/>
                          <a:ea typeface="微軟正黑體" panose="020B0604030504040204" pitchFamily="34" charset="-120"/>
                        </a:rPr>
                        <a:t>DB</a:t>
                      </a:r>
                      <a:r>
                        <a:rPr lang="zh-TW" altLang="en-US" sz="1600" b="0" u="none" strike="noStrike" kern="1200">
                          <a:solidFill>
                            <a:srgbClr val="000000"/>
                          </a:solidFill>
                          <a:effectLst/>
                          <a:latin typeface="微軟正黑體" panose="020B0604030504040204" pitchFamily="34" charset="-120"/>
                          <a:ea typeface="微軟正黑體" panose="020B0604030504040204" pitchFamily="34" charset="-120"/>
                        </a:rPr>
                        <a:t>正式環境</a:t>
                      </a:r>
                      <a:endParaRPr lang="zh-TW" altLang="en-US" sz="1600" b="0" i="0" u="none" strike="noStrike" kern="120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3687555254"/>
                  </a:ext>
                </a:extLst>
              </a:tr>
              <a:tr h="71282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套裝軟體</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marL="87313" indent="0" algn="l" defTabSz="914400" rtl="0" eaLnBrk="1" fontAlgn="ctr" latinLnBrk="0" hangingPunct="1"/>
                      <a:r>
                        <a:rPr lang="en-US" sz="1600" b="0" u="none" strike="noStrike" kern="1200">
                          <a:solidFill>
                            <a:srgbClr val="000000"/>
                          </a:solidFill>
                          <a:effectLst/>
                          <a:latin typeface="微軟正黑體" panose="020B0604030504040204" pitchFamily="34" charset="-120"/>
                          <a:ea typeface="微軟正黑體" panose="020B0604030504040204" pitchFamily="34" charset="-120"/>
                        </a:rPr>
                        <a:t>DB</a:t>
                      </a:r>
                      <a:r>
                        <a:rPr lang="zh-TW" altLang="en-US" sz="1600" b="0" u="none" strike="noStrike" kern="1200">
                          <a:solidFill>
                            <a:srgbClr val="000000"/>
                          </a:solidFill>
                          <a:effectLst/>
                          <a:latin typeface="微軟正黑體" panose="020B0604030504040204" pitchFamily="34" charset="-120"/>
                          <a:ea typeface="微軟正黑體" panose="020B0604030504040204" pitchFamily="34" charset="-120"/>
                        </a:rPr>
                        <a:t>測試環境</a:t>
                      </a:r>
                      <a:endParaRPr lang="zh-TW" altLang="en-US" sz="1600" b="0" i="0" u="none" strike="noStrike" kern="120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2652794202"/>
                  </a:ext>
                </a:extLst>
              </a:tr>
              <a:tr h="356410">
                <a:tc rowSpan="2">
                  <a:txBody>
                    <a:bodyPr/>
                    <a:lstStyle/>
                    <a:p>
                      <a:pPr algn="ctr" fontAlgn="ctr"/>
                      <a:r>
                        <a:rPr lang="en-US" sz="1600" b="1" u="none" strike="noStrike">
                          <a:solidFill>
                            <a:srgbClr val="000000"/>
                          </a:solidFill>
                          <a:effectLst/>
                          <a:latin typeface="微軟正黑體" panose="020B0604030504040204" pitchFamily="34" charset="-120"/>
                          <a:ea typeface="微軟正黑體" panose="020B0604030504040204" pitchFamily="34" charset="-120"/>
                        </a:rPr>
                        <a:t>Step 5</a:t>
                      </a:r>
                      <a:endParaRPr lang="en-US" sz="16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vMerge="1">
                  <a:txBody>
                    <a:bodyPr/>
                    <a:lstStyle/>
                    <a:p>
                      <a:endParaRPr lang="zh-TW" altLang="en-US"/>
                    </a:p>
                  </a:txBody>
                  <a:tcPr/>
                </a:tc>
                <a:tc rowSpan="2">
                  <a:txBody>
                    <a:bodyPr/>
                    <a:lstStyle/>
                    <a:p>
                      <a:pPr algn="l" fontAlgn="ct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針對資料庫作業系統盤點</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套裝軟體</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marL="87313" indent="0" algn="l" defTabSz="914400" rtl="0" eaLnBrk="1" fontAlgn="ctr" latinLnBrk="0" hangingPunct="1"/>
                      <a:r>
                        <a:rPr lang="en-US" altLang="zh-TW" sz="1600" b="0" u="none" strike="noStrike" kern="1200">
                          <a:solidFill>
                            <a:srgbClr val="000000"/>
                          </a:solidFill>
                          <a:effectLst/>
                          <a:latin typeface="微軟正黑體" panose="020B0604030504040204" pitchFamily="34" charset="-120"/>
                          <a:ea typeface="微軟正黑體" panose="020B0604030504040204" pitchFamily="34" charset="-120"/>
                        </a:rPr>
                        <a:t>DB</a:t>
                      </a:r>
                      <a:r>
                        <a:rPr lang="zh-TW" altLang="en-US" sz="1600" b="0" u="none" strike="noStrike" kern="1200">
                          <a:solidFill>
                            <a:srgbClr val="000000"/>
                          </a:solidFill>
                          <a:effectLst/>
                          <a:latin typeface="微軟正黑體" panose="020B0604030504040204" pitchFamily="34" charset="-120"/>
                          <a:ea typeface="微軟正黑體" panose="020B0604030504040204" pitchFamily="34" charset="-120"/>
                        </a:rPr>
                        <a:t>正式環境作業系統</a:t>
                      </a:r>
                      <a:endParaRPr lang="zh-TW" altLang="en-US" sz="1600" b="0" i="0" u="none" strike="noStrike" kern="120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2715984234"/>
                  </a:ext>
                </a:extLst>
              </a:tr>
              <a:tr h="35641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套裝軟體</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marL="87313" indent="0" algn="l" defTabSz="914400" rtl="0" eaLnBrk="1" fontAlgn="ctr" latinLnBrk="0" hangingPunct="1"/>
                      <a:r>
                        <a:rPr lang="en-US" altLang="zh-TW" sz="1600" b="0" u="none" strike="noStrike" kern="1200">
                          <a:solidFill>
                            <a:srgbClr val="000000"/>
                          </a:solidFill>
                          <a:effectLst/>
                          <a:latin typeface="微軟正黑體" panose="020B0604030504040204" pitchFamily="34" charset="-120"/>
                          <a:ea typeface="微軟正黑體" panose="020B0604030504040204" pitchFamily="34" charset="-120"/>
                        </a:rPr>
                        <a:t>DB</a:t>
                      </a:r>
                      <a:r>
                        <a:rPr lang="zh-TW" altLang="en-US" sz="1600" b="0" u="none" strike="noStrike" kern="1200">
                          <a:solidFill>
                            <a:srgbClr val="000000"/>
                          </a:solidFill>
                          <a:effectLst/>
                          <a:latin typeface="微軟正黑體" panose="020B0604030504040204" pitchFamily="34" charset="-120"/>
                          <a:ea typeface="微軟正黑體" panose="020B0604030504040204" pitchFamily="34" charset="-120"/>
                        </a:rPr>
                        <a:t>測試環境作業系統</a:t>
                      </a:r>
                      <a:endParaRPr lang="zh-TW" altLang="en-US" sz="1600" b="0" i="0" u="none" strike="noStrike" kern="120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1547117469"/>
                  </a:ext>
                </a:extLst>
              </a:tr>
              <a:tr h="1473867">
                <a:tc>
                  <a:txBody>
                    <a:bodyPr/>
                    <a:lstStyle/>
                    <a:p>
                      <a:pPr algn="ctr" fontAlgn="ctr"/>
                      <a:r>
                        <a:rPr lang="en-US" sz="1600" b="1" u="none" strike="noStrike">
                          <a:solidFill>
                            <a:srgbClr val="000000"/>
                          </a:solidFill>
                          <a:effectLst/>
                          <a:latin typeface="微軟正黑體" panose="020B0604030504040204" pitchFamily="34" charset="-120"/>
                          <a:ea typeface="微軟正黑體" panose="020B0604030504040204" pitchFamily="34" charset="-120"/>
                        </a:rPr>
                        <a:t>Step 6</a:t>
                      </a:r>
                      <a:endParaRPr lang="en-US" sz="16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vMerge="1">
                  <a:txBody>
                    <a:bodyPr/>
                    <a:lstStyle/>
                    <a:p>
                      <a:endParaRPr lang="zh-TW" altLang="en-US"/>
                    </a:p>
                  </a:txBody>
                  <a:tcPr/>
                </a:tc>
                <a:tc>
                  <a:txBody>
                    <a:bodyPr/>
                    <a:lstStyle/>
                    <a:p>
                      <a:pPr algn="l" fontAlgn="ct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盤點系統主機</a:t>
                      </a:r>
                      <a:r>
                        <a:rPr lang="en-US" altLang="zh-TW" sz="1600" b="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正式及測試環境之實體主機及</a:t>
                      </a:r>
                      <a:r>
                        <a:rPr lang="en-US" altLang="zh-TW" sz="1600" b="0" u="none" strike="noStrike">
                          <a:solidFill>
                            <a:srgbClr val="000000"/>
                          </a:solidFill>
                          <a:effectLst/>
                          <a:latin typeface="微軟正黑體" panose="020B0604030504040204" pitchFamily="34" charset="-120"/>
                          <a:ea typeface="微軟正黑體" panose="020B0604030504040204" pitchFamily="34" charset="-120"/>
                        </a:rPr>
                        <a:t>VM)</a:t>
                      </a: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上安裝之授權軟體、套裝軟體或其他軟體</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授權軟體</a:t>
                      </a:r>
                      <a:b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b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套裝軟體</a:t>
                      </a:r>
                      <a:b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b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其他軟體</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marL="96838" indent="-9525" algn="l" defTabSz="914400" rtl="0" eaLnBrk="1" fontAlgn="ctr" latinLnBrk="0" hangingPunct="1"/>
                      <a:r>
                        <a:rPr lang="en-US" altLang="zh-TW" sz="1600" b="0" u="none" strike="noStrike" kern="1200">
                          <a:solidFill>
                            <a:srgbClr val="000000"/>
                          </a:solidFill>
                          <a:effectLst/>
                          <a:latin typeface="微軟正黑體" panose="020B0604030504040204" pitchFamily="34" charset="-120"/>
                          <a:ea typeface="微軟正黑體" panose="020B0604030504040204" pitchFamily="34" charset="-120"/>
                        </a:rPr>
                        <a:t>1. </a:t>
                      </a:r>
                      <a:r>
                        <a:rPr lang="zh-TW" altLang="en-US" sz="1600" b="0" u="none" strike="noStrike" kern="1200">
                          <a:solidFill>
                            <a:srgbClr val="000000"/>
                          </a:solidFill>
                          <a:effectLst/>
                          <a:latin typeface="微軟正黑體" panose="020B0604030504040204" pitchFamily="34" charset="-120"/>
                          <a:ea typeface="微軟正黑體" panose="020B0604030504040204" pitchFamily="34" charset="-120"/>
                        </a:rPr>
                        <a:t>數量應依照個別授權帳號數量進行盤點。</a:t>
                      </a:r>
                      <a:br>
                        <a:rPr lang="zh-TW" altLang="en-US" sz="1600" b="0" u="none" strike="noStrike" kern="1200">
                          <a:solidFill>
                            <a:srgbClr val="000000"/>
                          </a:solidFill>
                          <a:effectLst/>
                          <a:latin typeface="微軟正黑體" panose="020B0604030504040204" pitchFamily="34" charset="-120"/>
                          <a:ea typeface="微軟正黑體" panose="020B0604030504040204" pitchFamily="34" charset="-120"/>
                        </a:rPr>
                      </a:br>
                      <a:r>
                        <a:rPr lang="en-US" altLang="zh-TW" sz="1600" b="0" u="none" strike="noStrike" kern="1200">
                          <a:solidFill>
                            <a:srgbClr val="000000"/>
                          </a:solidFill>
                          <a:effectLst/>
                          <a:latin typeface="微軟正黑體" panose="020B0604030504040204" pitchFamily="34" charset="-120"/>
                          <a:ea typeface="微軟正黑體" panose="020B0604030504040204" pitchFamily="34" charset="-120"/>
                        </a:rPr>
                        <a:t>2. </a:t>
                      </a:r>
                      <a:r>
                        <a:rPr lang="zh-TW" altLang="en-US" sz="1600" b="0" u="none" strike="noStrike" kern="1200">
                          <a:solidFill>
                            <a:srgbClr val="000000"/>
                          </a:solidFill>
                          <a:effectLst/>
                          <a:latin typeface="微軟正黑體" panose="020B0604030504040204" pitchFamily="34" charset="-120"/>
                          <a:ea typeface="微軟正黑體" panose="020B0604030504040204" pitchFamily="34" charset="-120"/>
                        </a:rPr>
                        <a:t>套裝或授權軟體：以軟體授權時間區別屬於套裝或授權軟體，不需針對個人電腦所安裝之套裝及授權軟體進行盤點。</a:t>
                      </a:r>
                      <a:br>
                        <a:rPr lang="zh-TW" altLang="en-US" sz="1600" b="0" u="none" strike="noStrike" kern="1200">
                          <a:solidFill>
                            <a:srgbClr val="000000"/>
                          </a:solidFill>
                          <a:effectLst/>
                          <a:latin typeface="微軟正黑體" panose="020B0604030504040204" pitchFamily="34" charset="-120"/>
                          <a:ea typeface="微軟正黑體" panose="020B0604030504040204" pitchFamily="34" charset="-120"/>
                        </a:rPr>
                      </a:br>
                      <a:r>
                        <a:rPr lang="en-US" altLang="zh-TW" sz="1600" b="0" u="none" strike="noStrike" kern="1200">
                          <a:solidFill>
                            <a:srgbClr val="000000"/>
                          </a:solidFill>
                          <a:effectLst/>
                          <a:latin typeface="微軟正黑體" panose="020B0604030504040204" pitchFamily="34" charset="-120"/>
                          <a:ea typeface="微軟正黑體" panose="020B0604030504040204" pitchFamily="34" charset="-120"/>
                        </a:rPr>
                        <a:t>3. </a:t>
                      </a:r>
                      <a:r>
                        <a:rPr lang="zh-TW" altLang="en-US" sz="1600" b="0" u="none" strike="noStrike" kern="1200">
                          <a:solidFill>
                            <a:srgbClr val="000000"/>
                          </a:solidFill>
                          <a:effectLst/>
                          <a:latin typeface="微軟正黑體" panose="020B0604030504040204" pitchFamily="34" charset="-120"/>
                          <a:ea typeface="微軟正黑體" panose="020B0604030504040204" pitchFamily="34" charset="-120"/>
                        </a:rPr>
                        <a:t>其他軟體：盤點系統主機、</a:t>
                      </a:r>
                      <a:r>
                        <a:rPr lang="en-US" altLang="zh-TW" sz="1600" b="0" u="none" strike="noStrike" kern="1200">
                          <a:solidFill>
                            <a:srgbClr val="000000"/>
                          </a:solidFill>
                          <a:effectLst/>
                          <a:latin typeface="微軟正黑體" panose="020B0604030504040204" pitchFamily="34" charset="-120"/>
                          <a:ea typeface="微軟正黑體" panose="020B0604030504040204" pitchFamily="34" charset="-120"/>
                        </a:rPr>
                        <a:t>VM</a:t>
                      </a:r>
                      <a:r>
                        <a:rPr lang="zh-TW" altLang="en-US" sz="1600" b="0" u="none" strike="noStrike" kern="1200">
                          <a:solidFill>
                            <a:srgbClr val="000000"/>
                          </a:solidFill>
                          <a:effectLst/>
                          <a:latin typeface="微軟正黑體" panose="020B0604030504040204" pitchFamily="34" charset="-120"/>
                          <a:ea typeface="微軟正黑體" panose="020B0604030504040204" pitchFamily="34" charset="-120"/>
                        </a:rPr>
                        <a:t>內所有自行安裝之第三方軟件。</a:t>
                      </a:r>
                      <a:endParaRPr lang="zh-TW" altLang="en-US" sz="1600" b="0" i="0" u="none" strike="noStrike" kern="120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1024479995"/>
                  </a:ext>
                </a:extLst>
              </a:tr>
            </a:tbl>
          </a:graphicData>
        </a:graphic>
      </p:graphicFrame>
    </p:spTree>
    <p:extLst>
      <p:ext uri="{BB962C8B-B14F-4D97-AF65-F5344CB8AC3E}">
        <p14:creationId xmlns:p14="http://schemas.microsoft.com/office/powerpoint/2010/main" val="227645334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453CD38F-EBEB-B071-44AA-E40ABEC63E4F}"/>
              </a:ext>
            </a:extLst>
          </p:cNvPr>
          <p:cNvSpPr>
            <a:spLocks noGrp="1"/>
          </p:cNvSpPr>
          <p:nvPr>
            <p:ph type="title"/>
          </p:nvPr>
        </p:nvSpPr>
        <p:spPr>
          <a:xfrm>
            <a:off x="469900" y="412526"/>
            <a:ext cx="11252200" cy="334102"/>
          </a:xfrm>
        </p:spPr>
        <p:txBody>
          <a:bodyPr/>
          <a:lstStyle/>
          <a:p>
            <a:r>
              <a:rPr kumimoji="0" lang="zh-TW" altLang="en-US" sz="2800" b="1"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j-cs"/>
              </a:rPr>
              <a:t>盤點邏輯說明</a:t>
            </a:r>
            <a:r>
              <a:rPr kumimoji="0" lang="en-US" altLang="zh-TW" sz="2800" b="1"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j-cs"/>
              </a:rPr>
              <a:t>-</a:t>
            </a:r>
            <a:r>
              <a:rPr kumimoji="0" lang="zh-TW" altLang="en-US" sz="2800" b="1"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j-cs"/>
              </a:rPr>
              <a:t>系統人員</a:t>
            </a:r>
            <a:r>
              <a:rPr kumimoji="0" lang="en-US" altLang="zh-TW" sz="2800" b="1"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j-cs"/>
              </a:rPr>
              <a:t>(2/2)</a:t>
            </a:r>
            <a:endParaRPr lang="zh-TW" altLang="en-US"/>
          </a:p>
        </p:txBody>
      </p:sp>
      <p:graphicFrame>
        <p:nvGraphicFramePr>
          <p:cNvPr id="5" name="內容版面配置區 9">
            <a:extLst>
              <a:ext uri="{FF2B5EF4-FFF2-40B4-BE49-F238E27FC236}">
                <a16:creationId xmlns:a16="http://schemas.microsoft.com/office/drawing/2014/main" id="{6B11807D-C56F-3DE3-9D5B-0543E6969088}"/>
              </a:ext>
            </a:extLst>
          </p:cNvPr>
          <p:cNvGraphicFramePr>
            <a:graphicFrameLocks noGrp="1"/>
          </p:cNvGraphicFramePr>
          <p:nvPr>
            <p:ph idx="1"/>
            <p:extLst>
              <p:ext uri="{D42A27DB-BD31-4B8C-83A1-F6EECF244321}">
                <p14:modId xmlns:p14="http://schemas.microsoft.com/office/powerpoint/2010/main" val="3802044888"/>
              </p:ext>
            </p:extLst>
          </p:nvPr>
        </p:nvGraphicFramePr>
        <p:xfrm>
          <a:off x="346710" y="933765"/>
          <a:ext cx="11498580" cy="2870722"/>
        </p:xfrm>
        <a:graphic>
          <a:graphicData uri="http://schemas.openxmlformats.org/drawingml/2006/table">
            <a:tbl>
              <a:tblPr firstRow="1" firstCol="1">
                <a:tableStyleId>{00A15C55-8517-42AA-B614-E9B94910E393}</a:tableStyleId>
              </a:tblPr>
              <a:tblGrid>
                <a:gridCol w="1150998">
                  <a:extLst>
                    <a:ext uri="{9D8B030D-6E8A-4147-A177-3AD203B41FA5}">
                      <a16:colId xmlns:a16="http://schemas.microsoft.com/office/drawing/2014/main" val="2697122633"/>
                    </a:ext>
                  </a:extLst>
                </a:gridCol>
                <a:gridCol w="798231">
                  <a:extLst>
                    <a:ext uri="{9D8B030D-6E8A-4147-A177-3AD203B41FA5}">
                      <a16:colId xmlns:a16="http://schemas.microsoft.com/office/drawing/2014/main" val="34696726"/>
                    </a:ext>
                  </a:extLst>
                </a:gridCol>
                <a:gridCol w="2638663">
                  <a:extLst>
                    <a:ext uri="{9D8B030D-6E8A-4147-A177-3AD203B41FA5}">
                      <a16:colId xmlns:a16="http://schemas.microsoft.com/office/drawing/2014/main" val="3640052218"/>
                    </a:ext>
                  </a:extLst>
                </a:gridCol>
                <a:gridCol w="1966712">
                  <a:extLst>
                    <a:ext uri="{9D8B030D-6E8A-4147-A177-3AD203B41FA5}">
                      <a16:colId xmlns:a16="http://schemas.microsoft.com/office/drawing/2014/main" val="3353322034"/>
                    </a:ext>
                  </a:extLst>
                </a:gridCol>
                <a:gridCol w="4943976">
                  <a:extLst>
                    <a:ext uri="{9D8B030D-6E8A-4147-A177-3AD203B41FA5}">
                      <a16:colId xmlns:a16="http://schemas.microsoft.com/office/drawing/2014/main" val="1158647353"/>
                    </a:ext>
                  </a:extLst>
                </a:gridCol>
              </a:tblGrid>
              <a:tr h="507802">
                <a:tc>
                  <a:txBody>
                    <a:bodyPr/>
                    <a:lstStyle/>
                    <a:p>
                      <a:pPr algn="ctr" fontAlgn="ctr"/>
                      <a:r>
                        <a:rPr lang="zh-TW" altLang="en-US" sz="1600" b="1"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步驟</a:t>
                      </a:r>
                      <a:endParaRPr lang="zh-TW" altLang="en-US" sz="1600" b="1"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600" b="1"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盤點項目</a:t>
                      </a:r>
                      <a:endParaRPr lang="zh-TW" altLang="en-US" sz="1600" b="1"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600" b="1"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步驟說明</a:t>
                      </a:r>
                      <a:endParaRPr lang="zh-TW" altLang="en-US" sz="1600" b="1"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600" b="1"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資產群組</a:t>
                      </a:r>
                      <a:endParaRPr lang="zh-TW" altLang="en-US" sz="1600" b="1"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600" b="1"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註解</a:t>
                      </a:r>
                      <a:endParaRPr lang="zh-TW" altLang="en-US" sz="1600" b="1"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2693446414"/>
                  </a:ext>
                </a:extLst>
              </a:tr>
              <a:tr h="787640">
                <a:tc rowSpan="2">
                  <a:txBody>
                    <a:bodyPr/>
                    <a:lstStyle/>
                    <a:p>
                      <a:pPr algn="ctr" fontAlgn="ctr"/>
                      <a:r>
                        <a:rPr lang="en-US" sz="1600" b="1"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Step 7</a:t>
                      </a:r>
                      <a:endParaRPr lang="en-US" sz="1600" b="1"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0" marR="0" marT="0" marB="0" anchor="ctr"/>
                </a:tc>
                <a:tc rowSpan="3">
                  <a:txBody>
                    <a:bodyPr/>
                    <a:lstStyle/>
                    <a:p>
                      <a:pPr algn="ctr" fontAlgn="ctr"/>
                      <a:r>
                        <a:rPr lang="zh-TW" altLang="en-US" sz="1600" b="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硬體類</a:t>
                      </a:r>
                      <a:endParaRPr lang="zh-TW" altLang="en-US" sz="16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0" marR="0" marT="0" marB="0" anchor="ctr"/>
                </a:tc>
                <a:tc rowSpan="2">
                  <a:txBody>
                    <a:bodyPr/>
                    <a:lstStyle/>
                    <a:p>
                      <a:pPr algn="l" fontAlgn="ctr"/>
                      <a:r>
                        <a:rPr lang="zh-TW" altLang="en-US" sz="1600" b="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完成軟體類盤點後，針對系統之正式環境及測試環境判別主機為實體主機或虛擬主機</a:t>
                      </a:r>
                      <a:endParaRPr lang="zh-TW" altLang="en-US" sz="16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600" b="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應用系統設備</a:t>
                      </a:r>
                      <a:endParaRPr lang="zh-TW" altLang="en-US" sz="16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marL="87313" lvl="0" indent="0" algn="l" defTabSz="914400" rtl="0" eaLnBrk="1" fontAlgn="ctr" latinLnBrk="0" hangingPunct="1"/>
                      <a:r>
                        <a:rPr lang="zh-TW" altLang="en-US" sz="1600" b="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正式環境實體與虛擬主機盤點之數量應可對應至應用系統正式環境數量，若有多個系統，需分別列出</a:t>
                      </a:r>
                      <a:endParaRPr lang="zh-TW" altLang="en-US" sz="1600" b="0" i="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458021061"/>
                  </a:ext>
                </a:extLst>
              </a:tr>
              <a:tr h="78764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600" b="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應用系統設備</a:t>
                      </a:r>
                      <a:endParaRPr lang="zh-TW" altLang="en-US" sz="16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marL="87313" lvl="0" indent="0" algn="l" defTabSz="914400" rtl="0" eaLnBrk="1" fontAlgn="ctr" latinLnBrk="0" hangingPunct="1"/>
                      <a:r>
                        <a:rPr lang="zh-TW" altLang="en-US" sz="1600" b="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正式環境實體與虛擬主機盤點之數量應可對應至應用系統測試環境數量，若有多個系統，需分別列出</a:t>
                      </a:r>
                      <a:endParaRPr lang="zh-TW" altLang="en-US" sz="1600" b="0" i="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3151777563"/>
                  </a:ext>
                </a:extLst>
              </a:tr>
              <a:tr h="787640">
                <a:tc>
                  <a:txBody>
                    <a:bodyPr/>
                    <a:lstStyle/>
                    <a:p>
                      <a:pPr algn="ctr" fontAlgn="ctr"/>
                      <a:r>
                        <a:rPr lang="en-US" sz="1600" b="1"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Step 8</a:t>
                      </a:r>
                      <a:endParaRPr lang="en-US" sz="1600" b="1"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0" marR="0" marT="0" marB="0" anchor="ctr"/>
                </a:tc>
                <a:tc vMerge="1">
                  <a:txBody>
                    <a:bodyPr/>
                    <a:lstStyle/>
                    <a:p>
                      <a:endParaRPr lang="zh-TW" altLang="en-US"/>
                    </a:p>
                  </a:txBody>
                  <a:tcPr/>
                </a:tc>
                <a:tc>
                  <a:txBody>
                    <a:bodyPr/>
                    <a:lstStyle/>
                    <a:p>
                      <a:pPr algn="l" fontAlgn="ctr"/>
                      <a:r>
                        <a:rPr lang="zh-TW" altLang="en-US" sz="1600" b="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盤點非應用系統主機及周邊設備之主機設備</a:t>
                      </a:r>
                      <a:endParaRPr lang="zh-TW" altLang="en-US" sz="16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600" b="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其他系統設備</a:t>
                      </a:r>
                      <a:endParaRPr lang="zh-TW" altLang="en-US" sz="16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marL="87313" lvl="0" indent="0" algn="l" defTabSz="914400" rtl="0" eaLnBrk="1" fontAlgn="ctr" latinLnBrk="0" hangingPunct="1"/>
                      <a:r>
                        <a:rPr lang="en-US" altLang="zh-TW" sz="1600" b="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DB Server</a:t>
                      </a:r>
                      <a:r>
                        <a:rPr lang="zh-TW" altLang="en-US" sz="1600" b="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主機設備盤點之數量應可對應至軟體套裝軟體</a:t>
                      </a:r>
                      <a:r>
                        <a:rPr lang="en-US" altLang="zh-TW" sz="1600" b="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a:t>
                      </a:r>
                      <a:r>
                        <a:rPr lang="zh-TW" altLang="en-US" sz="1600" b="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資料庫</a:t>
                      </a:r>
                      <a:endParaRPr lang="zh-TW" altLang="en-US" sz="1600" b="0" i="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589499233"/>
                  </a:ext>
                </a:extLst>
              </a:tr>
            </a:tbl>
          </a:graphicData>
        </a:graphic>
      </p:graphicFrame>
    </p:spTree>
    <p:extLst>
      <p:ext uri="{BB962C8B-B14F-4D97-AF65-F5344CB8AC3E}">
        <p14:creationId xmlns:p14="http://schemas.microsoft.com/office/powerpoint/2010/main" val="124642667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4E50886D-6DD4-87D6-BD61-75F32A05DBD6}"/>
              </a:ext>
            </a:extLst>
          </p:cNvPr>
          <p:cNvSpPr>
            <a:spLocks noGrp="1"/>
          </p:cNvSpPr>
          <p:nvPr>
            <p:ph type="title"/>
          </p:nvPr>
        </p:nvSpPr>
        <p:spPr/>
        <p:txBody>
          <a:bodyPr/>
          <a:lstStyle/>
          <a:p>
            <a:r>
              <a:rPr lang="zh-TW" altLang="en-US" b="1" dirty="0"/>
              <a:t>資訊資產盤點範例</a:t>
            </a:r>
            <a:r>
              <a:rPr lang="en-US" altLang="zh-TW" b="1" dirty="0"/>
              <a:t>_</a:t>
            </a:r>
            <a:r>
              <a:rPr lang="zh-TW" altLang="en-US" b="1" dirty="0"/>
              <a:t>系統管理人員</a:t>
            </a:r>
          </a:p>
        </p:txBody>
      </p:sp>
      <p:sp>
        <p:nvSpPr>
          <p:cNvPr id="10" name="文字版面配置區 1">
            <a:extLst>
              <a:ext uri="{FF2B5EF4-FFF2-40B4-BE49-F238E27FC236}">
                <a16:creationId xmlns:a16="http://schemas.microsoft.com/office/drawing/2014/main" id="{04CF9D20-2920-772A-3F39-7B784D4A54AD}"/>
              </a:ext>
            </a:extLst>
          </p:cNvPr>
          <p:cNvSpPr>
            <a:spLocks noGrp="1"/>
          </p:cNvSpPr>
          <p:nvPr>
            <p:ph type="body" sz="quarter" idx="13"/>
          </p:nvPr>
        </p:nvSpPr>
        <p:spPr>
          <a:xfrm>
            <a:off x="469900" y="835973"/>
            <a:ext cx="11252200" cy="318023"/>
          </a:xfrm>
        </p:spPr>
        <p:txBody>
          <a:bodyPr/>
          <a:lstStyle/>
          <a:p>
            <a:r>
              <a:rPr lang="zh-TW" altLang="en-US" b="1" dirty="0">
                <a:latin typeface="微軟正黑體" panose="020B0604030504040204" pitchFamily="34" charset="-120"/>
              </a:rPr>
              <a:t>盤點方式為自資通系統向下拆解，以</a:t>
            </a:r>
            <a:r>
              <a:rPr lang="en-US" altLang="zh-TW" b="1" dirty="0">
                <a:latin typeface="微軟正黑體" panose="020B0604030504040204" pitchFamily="34" charset="-120"/>
              </a:rPr>
              <a:t>A</a:t>
            </a:r>
            <a:r>
              <a:rPr lang="zh-TW" altLang="en-US" b="1" dirty="0">
                <a:latin typeface="微軟正黑體" panose="020B0604030504040204" pitchFamily="34" charset="-120"/>
              </a:rPr>
              <a:t>系統系統管理人為例</a:t>
            </a:r>
            <a:endParaRPr lang="zh-TW" altLang="en-US" dirty="0">
              <a:latin typeface="微軟正黑體" panose="020B0604030504040204" pitchFamily="34" charset="-120"/>
              <a:ea typeface="微軟正黑體" panose="020B0604030504040204" pitchFamily="34" charset="-120"/>
            </a:endParaRPr>
          </a:p>
        </p:txBody>
      </p:sp>
      <p:sp>
        <p:nvSpPr>
          <p:cNvPr id="37" name="矩形: 圓角 36">
            <a:extLst>
              <a:ext uri="{FF2B5EF4-FFF2-40B4-BE49-F238E27FC236}">
                <a16:creationId xmlns:a16="http://schemas.microsoft.com/office/drawing/2014/main" id="{9BFFC3DB-D62C-46DF-B794-D58848730CA0}"/>
              </a:ext>
            </a:extLst>
          </p:cNvPr>
          <p:cNvSpPr/>
          <p:nvPr/>
        </p:nvSpPr>
        <p:spPr bwMode="gray">
          <a:xfrm>
            <a:off x="2260491" y="1869038"/>
            <a:ext cx="1571625" cy="727920"/>
          </a:xfrm>
          <a:prstGeom prst="roundRect">
            <a:avLst/>
          </a:prstGeom>
          <a:solidFill>
            <a:schemeClr val="accent1">
              <a:lumMod val="20000"/>
              <a:lumOff val="80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dirty="0">
                <a:latin typeface="+mj-ea"/>
                <a:ea typeface="+mj-ea"/>
              </a:rPr>
              <a:t>A</a:t>
            </a:r>
            <a:r>
              <a:rPr lang="zh-TW" altLang="en-US" sz="1600" b="1" dirty="0">
                <a:latin typeface="+mj-ea"/>
                <a:ea typeface="+mj-ea"/>
              </a:rPr>
              <a:t>系統</a:t>
            </a:r>
          </a:p>
        </p:txBody>
      </p:sp>
      <p:sp>
        <p:nvSpPr>
          <p:cNvPr id="41" name="矩形 40">
            <a:extLst>
              <a:ext uri="{FF2B5EF4-FFF2-40B4-BE49-F238E27FC236}">
                <a16:creationId xmlns:a16="http://schemas.microsoft.com/office/drawing/2014/main" id="{70A4B91F-EE20-B0D7-F586-A24FA37E51AD}"/>
              </a:ext>
            </a:extLst>
          </p:cNvPr>
          <p:cNvSpPr/>
          <p:nvPr/>
        </p:nvSpPr>
        <p:spPr bwMode="gray">
          <a:xfrm>
            <a:off x="3892705" y="1885460"/>
            <a:ext cx="1779114" cy="965284"/>
          </a:xfrm>
          <a:prstGeom prst="rect">
            <a:avLst/>
          </a:prstGeom>
          <a:noFill/>
          <a:ln w="19050" algn="ctr">
            <a:noFill/>
            <a:miter lim="800000"/>
            <a:headEnd/>
            <a:tailEnd/>
          </a:ln>
        </p:spPr>
        <p:txBody>
          <a:bodyPr wrap="square" lIns="88900" tIns="88900" rIns="88900" bIns="88900" rtlCol="0" anchor="ctr"/>
          <a:lstStyle/>
          <a:p>
            <a:pPr algn="just">
              <a:lnSpc>
                <a:spcPct val="106000"/>
              </a:lnSpc>
            </a:pPr>
            <a:r>
              <a:rPr lang="en-US" altLang="zh-TW" sz="1600" b="1" dirty="0">
                <a:latin typeface="+mj-ea"/>
                <a:ea typeface="+mj-ea"/>
              </a:rPr>
              <a:t>Q1</a:t>
            </a:r>
            <a:r>
              <a:rPr lang="zh-TW" altLang="en-US" sz="1600" b="1" dirty="0">
                <a:latin typeface="+mj-ea"/>
                <a:ea typeface="+mj-ea"/>
              </a:rPr>
              <a:t>：資通系統有幾個正式環境</a:t>
            </a:r>
            <a:r>
              <a:rPr lang="en-US" altLang="zh-TW" sz="1600" b="1" dirty="0">
                <a:latin typeface="+mj-ea"/>
                <a:ea typeface="+mj-ea"/>
              </a:rPr>
              <a:t>/</a:t>
            </a:r>
            <a:r>
              <a:rPr lang="zh-TW" altLang="en-US" sz="1600" b="1" dirty="0">
                <a:latin typeface="+mj-ea"/>
                <a:ea typeface="+mj-ea"/>
              </a:rPr>
              <a:t>測試環境</a:t>
            </a:r>
            <a:r>
              <a:rPr lang="en-US" altLang="zh-TW" sz="1600" b="1" dirty="0">
                <a:latin typeface="+mj-ea"/>
                <a:ea typeface="+mj-ea"/>
              </a:rPr>
              <a:t>?</a:t>
            </a:r>
            <a:endParaRPr lang="zh-TW" altLang="en-US" sz="1600" b="1" dirty="0">
              <a:latin typeface="+mj-ea"/>
              <a:ea typeface="+mj-ea"/>
            </a:endParaRPr>
          </a:p>
        </p:txBody>
      </p:sp>
      <p:sp>
        <p:nvSpPr>
          <p:cNvPr id="50" name="矩形: 圓角 49">
            <a:extLst>
              <a:ext uri="{FF2B5EF4-FFF2-40B4-BE49-F238E27FC236}">
                <a16:creationId xmlns:a16="http://schemas.microsoft.com/office/drawing/2014/main" id="{F0C268AF-F4C8-738D-B3A8-5B2682EAD294}"/>
              </a:ext>
            </a:extLst>
          </p:cNvPr>
          <p:cNvSpPr/>
          <p:nvPr/>
        </p:nvSpPr>
        <p:spPr bwMode="gray">
          <a:xfrm>
            <a:off x="5882634" y="1869074"/>
            <a:ext cx="1571625" cy="727920"/>
          </a:xfrm>
          <a:prstGeom prst="roundRect">
            <a:avLst/>
          </a:prstGeom>
          <a:solidFill>
            <a:schemeClr val="accent1">
              <a:lumMod val="20000"/>
              <a:lumOff val="80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dirty="0">
                <a:latin typeface="+mj-ea"/>
                <a:ea typeface="+mj-ea"/>
              </a:rPr>
              <a:t>1</a:t>
            </a:r>
            <a:r>
              <a:rPr lang="zh-TW" altLang="en-US" sz="1600" b="1" dirty="0">
                <a:latin typeface="+mj-ea"/>
                <a:ea typeface="+mj-ea"/>
              </a:rPr>
              <a:t>個正式</a:t>
            </a:r>
            <a:endParaRPr lang="en-US" altLang="zh-TW" sz="1600" b="1" dirty="0">
              <a:latin typeface="+mj-ea"/>
              <a:ea typeface="+mj-ea"/>
            </a:endParaRPr>
          </a:p>
          <a:p>
            <a:pPr algn="ctr">
              <a:lnSpc>
                <a:spcPct val="106000"/>
              </a:lnSpc>
              <a:buFont typeface="Wingdings 2" pitchFamily="18" charset="2"/>
              <a:buNone/>
            </a:pPr>
            <a:r>
              <a:rPr lang="en-US" altLang="zh-TW" sz="1600" b="1" dirty="0">
                <a:latin typeface="+mj-ea"/>
                <a:ea typeface="+mj-ea"/>
              </a:rPr>
              <a:t>1</a:t>
            </a:r>
            <a:r>
              <a:rPr lang="zh-TW" altLang="en-US" sz="1600" b="1" dirty="0">
                <a:latin typeface="+mj-ea"/>
                <a:ea typeface="+mj-ea"/>
              </a:rPr>
              <a:t>個測試</a:t>
            </a:r>
          </a:p>
        </p:txBody>
      </p:sp>
      <p:sp>
        <p:nvSpPr>
          <p:cNvPr id="51" name="矩形 50">
            <a:extLst>
              <a:ext uri="{FF2B5EF4-FFF2-40B4-BE49-F238E27FC236}">
                <a16:creationId xmlns:a16="http://schemas.microsoft.com/office/drawing/2014/main" id="{B098626C-F109-7476-1A8D-0B10CC419452}"/>
              </a:ext>
            </a:extLst>
          </p:cNvPr>
          <p:cNvSpPr/>
          <p:nvPr/>
        </p:nvSpPr>
        <p:spPr bwMode="gray">
          <a:xfrm>
            <a:off x="285796" y="3377477"/>
            <a:ext cx="1863546" cy="1575557"/>
          </a:xfrm>
          <a:prstGeom prst="rect">
            <a:avLst/>
          </a:prstGeom>
          <a:noFill/>
          <a:ln w="19050" algn="ctr">
            <a:noFill/>
            <a:miter lim="800000"/>
            <a:headEnd/>
            <a:tailEnd/>
          </a:ln>
        </p:spPr>
        <p:txBody>
          <a:bodyPr wrap="square" lIns="88900" tIns="88900" rIns="88900" bIns="88900" rtlCol="0" anchor="ctr"/>
          <a:lstStyle/>
          <a:p>
            <a:pPr marL="285750" indent="-285750">
              <a:lnSpc>
                <a:spcPct val="106000"/>
              </a:lnSpc>
              <a:buFont typeface="Arial" panose="020B0604020202020204" pitchFamily="34" charset="0"/>
              <a:buChar char="•"/>
            </a:pPr>
            <a:r>
              <a:rPr lang="zh-TW" altLang="en-US" sz="1600" b="1" dirty="0">
                <a:latin typeface="+mj-ea"/>
                <a:ea typeface="+mj-ea"/>
              </a:rPr>
              <a:t>管理的資通系統有哪些</a:t>
            </a:r>
            <a:r>
              <a:rPr lang="en-US" altLang="zh-TW" sz="1600" b="1" dirty="0">
                <a:latin typeface="+mj-ea"/>
                <a:ea typeface="+mj-ea"/>
              </a:rPr>
              <a:t>?</a:t>
            </a:r>
          </a:p>
          <a:p>
            <a:pPr marL="285750" indent="-285750">
              <a:lnSpc>
                <a:spcPct val="106000"/>
              </a:lnSpc>
              <a:buFont typeface="Arial" panose="020B0604020202020204" pitchFamily="34" charset="0"/>
              <a:buChar char="•"/>
            </a:pPr>
            <a:r>
              <a:rPr lang="zh-TW" altLang="en-US" sz="1600" b="1" dirty="0">
                <a:latin typeface="+mj-ea"/>
                <a:ea typeface="+mj-ea"/>
              </a:rPr>
              <a:t>資料庫盤點方式請參照</a:t>
            </a:r>
            <a:r>
              <a:rPr lang="en-US" altLang="zh-TW" sz="1600" b="1" dirty="0">
                <a:latin typeface="+mj-ea"/>
                <a:ea typeface="+mj-ea"/>
              </a:rPr>
              <a:t>P.18</a:t>
            </a:r>
          </a:p>
        </p:txBody>
      </p:sp>
      <p:sp>
        <p:nvSpPr>
          <p:cNvPr id="53" name="矩形 52">
            <a:extLst>
              <a:ext uri="{FF2B5EF4-FFF2-40B4-BE49-F238E27FC236}">
                <a16:creationId xmlns:a16="http://schemas.microsoft.com/office/drawing/2014/main" id="{FDEC459B-B0F8-A247-6631-C616E4BD35CF}"/>
              </a:ext>
            </a:extLst>
          </p:cNvPr>
          <p:cNvSpPr/>
          <p:nvPr/>
        </p:nvSpPr>
        <p:spPr bwMode="gray">
          <a:xfrm>
            <a:off x="7623226" y="1821628"/>
            <a:ext cx="1779114" cy="782417"/>
          </a:xfrm>
          <a:prstGeom prst="rect">
            <a:avLst/>
          </a:prstGeom>
          <a:noFill/>
          <a:ln w="19050" algn="ctr">
            <a:noFill/>
            <a:miter lim="800000"/>
            <a:headEnd/>
            <a:tailEnd/>
          </a:ln>
        </p:spPr>
        <p:txBody>
          <a:bodyPr wrap="square" lIns="88900" tIns="88900" rIns="88900" bIns="88900" rtlCol="0" anchor="ctr"/>
          <a:lstStyle/>
          <a:p>
            <a:pPr algn="just">
              <a:lnSpc>
                <a:spcPct val="106000"/>
              </a:lnSpc>
            </a:pPr>
            <a:r>
              <a:rPr lang="en-US" altLang="zh-TW" sz="1600" b="1" dirty="0">
                <a:latin typeface="+mj-ea"/>
                <a:ea typeface="+mj-ea"/>
              </a:rPr>
              <a:t>Q2</a:t>
            </a:r>
            <a:r>
              <a:rPr lang="zh-TW" altLang="en-US" sz="1600" b="1" dirty="0">
                <a:latin typeface="+mj-ea"/>
                <a:ea typeface="+mj-ea"/>
              </a:rPr>
              <a:t>：這些環境使用的作業系統為</a:t>
            </a:r>
            <a:r>
              <a:rPr lang="en-US" altLang="zh-TW" sz="1600" b="1" dirty="0">
                <a:latin typeface="+mj-ea"/>
                <a:ea typeface="+mj-ea"/>
              </a:rPr>
              <a:t>?</a:t>
            </a:r>
            <a:endParaRPr lang="zh-TW" altLang="en-US" sz="1600" b="1" dirty="0">
              <a:latin typeface="+mj-ea"/>
              <a:ea typeface="+mj-ea"/>
            </a:endParaRPr>
          </a:p>
        </p:txBody>
      </p:sp>
      <p:sp>
        <p:nvSpPr>
          <p:cNvPr id="54" name="矩形: 圓角 53">
            <a:extLst>
              <a:ext uri="{FF2B5EF4-FFF2-40B4-BE49-F238E27FC236}">
                <a16:creationId xmlns:a16="http://schemas.microsoft.com/office/drawing/2014/main" id="{D9D18142-4FAC-6B49-7972-EA6387E8B02D}"/>
              </a:ext>
            </a:extLst>
          </p:cNvPr>
          <p:cNvSpPr/>
          <p:nvPr/>
        </p:nvSpPr>
        <p:spPr bwMode="gray">
          <a:xfrm>
            <a:off x="9703273" y="1869074"/>
            <a:ext cx="1571625" cy="727920"/>
          </a:xfrm>
          <a:prstGeom prst="roundRect">
            <a:avLst/>
          </a:prstGeom>
          <a:solidFill>
            <a:schemeClr val="accent1">
              <a:lumMod val="20000"/>
              <a:lumOff val="80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dirty="0">
                <a:latin typeface="+mj-ea"/>
                <a:ea typeface="+mj-ea"/>
              </a:rPr>
              <a:t>Windows</a:t>
            </a:r>
          </a:p>
          <a:p>
            <a:pPr algn="ctr">
              <a:lnSpc>
                <a:spcPct val="106000"/>
              </a:lnSpc>
              <a:buFont typeface="Wingdings 2" pitchFamily="18" charset="2"/>
              <a:buNone/>
            </a:pPr>
            <a:r>
              <a:rPr lang="en-US" altLang="zh-TW" sz="1600" b="1" dirty="0">
                <a:latin typeface="+mj-ea"/>
                <a:ea typeface="+mj-ea"/>
              </a:rPr>
              <a:t>Server </a:t>
            </a:r>
            <a:r>
              <a:rPr lang="zh-TW" altLang="en-US" sz="1600" b="1" dirty="0">
                <a:latin typeface="+mj-ea"/>
                <a:ea typeface="+mj-ea"/>
              </a:rPr>
              <a:t> </a:t>
            </a:r>
            <a:r>
              <a:rPr lang="en-US" altLang="zh-TW" sz="1600" b="1" dirty="0">
                <a:latin typeface="+mj-ea"/>
                <a:ea typeface="+mj-ea"/>
              </a:rPr>
              <a:t>2019</a:t>
            </a:r>
            <a:endParaRPr lang="zh-TW" altLang="en-US" sz="1600" b="1" dirty="0">
              <a:latin typeface="+mj-ea"/>
              <a:ea typeface="+mj-ea"/>
            </a:endParaRPr>
          </a:p>
        </p:txBody>
      </p:sp>
      <p:sp>
        <p:nvSpPr>
          <p:cNvPr id="56" name="矩形 55">
            <a:extLst>
              <a:ext uri="{FF2B5EF4-FFF2-40B4-BE49-F238E27FC236}">
                <a16:creationId xmlns:a16="http://schemas.microsoft.com/office/drawing/2014/main" id="{A2DC106D-2613-D656-B31D-C94897875AEC}"/>
              </a:ext>
            </a:extLst>
          </p:cNvPr>
          <p:cNvSpPr/>
          <p:nvPr/>
        </p:nvSpPr>
        <p:spPr bwMode="gray">
          <a:xfrm>
            <a:off x="8628677" y="3821654"/>
            <a:ext cx="1853722" cy="968308"/>
          </a:xfrm>
          <a:prstGeom prst="rect">
            <a:avLst/>
          </a:prstGeom>
          <a:noFill/>
          <a:ln w="19050" algn="ctr">
            <a:noFill/>
            <a:miter lim="800000"/>
            <a:headEnd/>
            <a:tailEnd/>
          </a:ln>
        </p:spPr>
        <p:txBody>
          <a:bodyPr wrap="square" lIns="88900" tIns="88900" rIns="88900" bIns="88900" rtlCol="0" anchor="ctr"/>
          <a:lstStyle/>
          <a:p>
            <a:pPr algn="just">
              <a:lnSpc>
                <a:spcPct val="106000"/>
              </a:lnSpc>
            </a:pPr>
            <a:r>
              <a:rPr lang="en-US" altLang="zh-TW" sz="1600" b="1" dirty="0">
                <a:latin typeface="+mj-ea"/>
                <a:ea typeface="+mj-ea"/>
              </a:rPr>
              <a:t>Q3</a:t>
            </a:r>
            <a:r>
              <a:rPr lang="zh-TW" altLang="en-US" sz="1600" b="1" dirty="0">
                <a:latin typeface="+mj-ea"/>
                <a:ea typeface="+mj-ea"/>
              </a:rPr>
              <a:t>：正式</a:t>
            </a:r>
            <a:r>
              <a:rPr lang="en-US" altLang="zh-TW" sz="1600" b="1" dirty="0">
                <a:latin typeface="+mj-ea"/>
                <a:ea typeface="+mj-ea"/>
              </a:rPr>
              <a:t>/</a:t>
            </a:r>
            <a:r>
              <a:rPr lang="zh-TW" altLang="en-US" sz="1600" b="1" dirty="0">
                <a:latin typeface="+mj-ea"/>
                <a:ea typeface="+mj-ea"/>
              </a:rPr>
              <a:t>測試環境建在哪一臺</a:t>
            </a:r>
            <a:r>
              <a:rPr lang="en-US" altLang="zh-TW" sz="1600" b="1" dirty="0">
                <a:latin typeface="+mj-ea"/>
                <a:ea typeface="+mj-ea"/>
              </a:rPr>
              <a:t>VM</a:t>
            </a:r>
            <a:r>
              <a:rPr lang="zh-TW" altLang="en-US" sz="1600" b="1" dirty="0">
                <a:latin typeface="+mj-ea"/>
                <a:ea typeface="+mj-ea"/>
              </a:rPr>
              <a:t>上</a:t>
            </a:r>
            <a:r>
              <a:rPr lang="en-US" altLang="zh-TW" sz="1600" b="1" dirty="0">
                <a:latin typeface="+mj-ea"/>
                <a:ea typeface="+mj-ea"/>
              </a:rPr>
              <a:t>?</a:t>
            </a:r>
            <a:endParaRPr lang="zh-TW" altLang="en-US" sz="1600" b="1" dirty="0">
              <a:latin typeface="+mj-ea"/>
              <a:ea typeface="+mj-ea"/>
            </a:endParaRPr>
          </a:p>
        </p:txBody>
      </p:sp>
      <p:sp>
        <p:nvSpPr>
          <p:cNvPr id="57" name="矩形: 圓角 56">
            <a:extLst>
              <a:ext uri="{FF2B5EF4-FFF2-40B4-BE49-F238E27FC236}">
                <a16:creationId xmlns:a16="http://schemas.microsoft.com/office/drawing/2014/main" id="{16DA6881-A936-D015-ED99-FAE82C347A6B}"/>
              </a:ext>
            </a:extLst>
          </p:cNvPr>
          <p:cNvSpPr/>
          <p:nvPr/>
        </p:nvSpPr>
        <p:spPr bwMode="gray">
          <a:xfrm>
            <a:off x="6856707" y="3807147"/>
            <a:ext cx="1571625" cy="727920"/>
          </a:xfrm>
          <a:prstGeom prst="roundRect">
            <a:avLst/>
          </a:prstGeom>
          <a:solidFill>
            <a:schemeClr val="accent1">
              <a:lumMod val="20000"/>
              <a:lumOff val="80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dirty="0" err="1">
                <a:latin typeface="+mj-ea"/>
                <a:ea typeface="+mj-ea"/>
              </a:rPr>
              <a:t>Vmware</a:t>
            </a:r>
            <a:endParaRPr lang="en-US" altLang="zh-TW" sz="1600" b="1" dirty="0">
              <a:latin typeface="+mj-ea"/>
              <a:ea typeface="+mj-ea"/>
            </a:endParaRPr>
          </a:p>
          <a:p>
            <a:pPr algn="ctr">
              <a:lnSpc>
                <a:spcPct val="106000"/>
              </a:lnSpc>
              <a:buFont typeface="Wingdings 2" pitchFamily="18" charset="2"/>
              <a:buNone/>
            </a:pPr>
            <a:r>
              <a:rPr lang="en-US" altLang="zh-TW" sz="1600" b="1" dirty="0">
                <a:latin typeface="+mj-ea"/>
                <a:ea typeface="+mj-ea"/>
              </a:rPr>
              <a:t>(VM2)</a:t>
            </a:r>
            <a:endParaRPr lang="zh-TW" altLang="en-US" sz="1600" b="1" dirty="0">
              <a:latin typeface="+mj-ea"/>
              <a:ea typeface="+mj-ea"/>
            </a:endParaRPr>
          </a:p>
        </p:txBody>
      </p:sp>
      <p:sp>
        <p:nvSpPr>
          <p:cNvPr id="60" name="矩形 59">
            <a:extLst>
              <a:ext uri="{FF2B5EF4-FFF2-40B4-BE49-F238E27FC236}">
                <a16:creationId xmlns:a16="http://schemas.microsoft.com/office/drawing/2014/main" id="{3BD46FDA-A4CF-BD24-8203-41AAEC86B324}"/>
              </a:ext>
            </a:extLst>
          </p:cNvPr>
          <p:cNvSpPr/>
          <p:nvPr/>
        </p:nvSpPr>
        <p:spPr bwMode="gray">
          <a:xfrm>
            <a:off x="5057017" y="3829652"/>
            <a:ext cx="1723669" cy="954396"/>
          </a:xfrm>
          <a:prstGeom prst="rect">
            <a:avLst/>
          </a:prstGeom>
          <a:noFill/>
          <a:ln w="19050" algn="ctr">
            <a:noFill/>
            <a:miter lim="800000"/>
            <a:headEnd/>
            <a:tailEnd/>
          </a:ln>
        </p:spPr>
        <p:txBody>
          <a:bodyPr wrap="square" lIns="88900" tIns="88900" rIns="88900" bIns="88900" rtlCol="0" anchor="ctr"/>
          <a:lstStyle/>
          <a:p>
            <a:pPr algn="just">
              <a:lnSpc>
                <a:spcPct val="106000"/>
              </a:lnSpc>
            </a:pPr>
            <a:r>
              <a:rPr lang="en-US" altLang="zh-TW" sz="1600" b="1" dirty="0">
                <a:latin typeface="+mj-ea"/>
                <a:ea typeface="+mj-ea"/>
              </a:rPr>
              <a:t>Q4</a:t>
            </a:r>
            <a:r>
              <a:rPr lang="zh-TW" altLang="en-US" sz="1600" b="1" dirty="0">
                <a:latin typeface="+mj-ea"/>
                <a:ea typeface="+mj-ea"/>
              </a:rPr>
              <a:t>：</a:t>
            </a:r>
            <a:r>
              <a:rPr lang="en-US" altLang="zh-TW" sz="1600" b="1" dirty="0">
                <a:latin typeface="+mj-ea"/>
                <a:ea typeface="+mj-ea"/>
              </a:rPr>
              <a:t>VM</a:t>
            </a:r>
            <a:r>
              <a:rPr lang="zh-TW" altLang="en-US" sz="1600" b="1" dirty="0">
                <a:latin typeface="+mj-ea"/>
                <a:ea typeface="+mj-ea"/>
              </a:rPr>
              <a:t>的實體主機是否由您的單位自行管理</a:t>
            </a:r>
            <a:r>
              <a:rPr lang="en-US" altLang="zh-TW" sz="1600" b="1" dirty="0">
                <a:latin typeface="+mj-ea"/>
                <a:ea typeface="+mj-ea"/>
              </a:rPr>
              <a:t>?</a:t>
            </a:r>
            <a:endParaRPr lang="zh-TW" altLang="en-US" sz="1600" b="1" dirty="0">
              <a:latin typeface="+mj-ea"/>
              <a:ea typeface="+mj-ea"/>
            </a:endParaRPr>
          </a:p>
        </p:txBody>
      </p:sp>
      <p:sp>
        <p:nvSpPr>
          <p:cNvPr id="61" name="矩形: 圓角 60">
            <a:extLst>
              <a:ext uri="{FF2B5EF4-FFF2-40B4-BE49-F238E27FC236}">
                <a16:creationId xmlns:a16="http://schemas.microsoft.com/office/drawing/2014/main" id="{92E80D9E-3041-E90C-2CE4-B5795D4FCC3D}"/>
              </a:ext>
            </a:extLst>
          </p:cNvPr>
          <p:cNvSpPr/>
          <p:nvPr/>
        </p:nvSpPr>
        <p:spPr bwMode="gray">
          <a:xfrm>
            <a:off x="2680609" y="3219887"/>
            <a:ext cx="1571625" cy="542411"/>
          </a:xfrm>
          <a:prstGeom prst="roundRect">
            <a:avLst/>
          </a:prstGeom>
          <a:solidFill>
            <a:schemeClr val="accent1">
              <a:lumMod val="20000"/>
              <a:lumOff val="80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dirty="0">
                <a:latin typeface="+mj-ea"/>
                <a:ea typeface="+mj-ea"/>
              </a:rPr>
              <a:t>intel Xeon </a:t>
            </a:r>
          </a:p>
          <a:p>
            <a:pPr algn="ctr">
              <a:lnSpc>
                <a:spcPct val="106000"/>
              </a:lnSpc>
              <a:buFont typeface="Wingdings 2" pitchFamily="18" charset="2"/>
              <a:buNone/>
            </a:pPr>
            <a:r>
              <a:rPr lang="en-US" altLang="zh-TW" sz="1600" b="1" dirty="0">
                <a:latin typeface="+mj-ea"/>
                <a:ea typeface="+mj-ea"/>
              </a:rPr>
              <a:t>E-2200i</a:t>
            </a:r>
            <a:endParaRPr lang="zh-TW" altLang="en-US" sz="1600" b="1" dirty="0">
              <a:latin typeface="+mj-ea"/>
              <a:ea typeface="+mj-ea"/>
            </a:endParaRPr>
          </a:p>
        </p:txBody>
      </p:sp>
      <p:cxnSp>
        <p:nvCxnSpPr>
          <p:cNvPr id="69" name="直線單箭頭接點 68">
            <a:extLst>
              <a:ext uri="{FF2B5EF4-FFF2-40B4-BE49-F238E27FC236}">
                <a16:creationId xmlns:a16="http://schemas.microsoft.com/office/drawing/2014/main" id="{5CFA386F-CE8A-458C-7500-720D235DD12E}"/>
              </a:ext>
            </a:extLst>
          </p:cNvPr>
          <p:cNvCxnSpPr>
            <a:stCxn id="37" idx="3"/>
            <a:endCxn id="50" idx="1"/>
          </p:cNvCxnSpPr>
          <p:nvPr/>
        </p:nvCxnSpPr>
        <p:spPr>
          <a:xfrm>
            <a:off x="3832116" y="2232998"/>
            <a:ext cx="2050518" cy="3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70">
            <a:extLst>
              <a:ext uri="{FF2B5EF4-FFF2-40B4-BE49-F238E27FC236}">
                <a16:creationId xmlns:a16="http://schemas.microsoft.com/office/drawing/2014/main" id="{DA87E8D1-F61E-E687-A949-D1999FA5FDB1}"/>
              </a:ext>
            </a:extLst>
          </p:cNvPr>
          <p:cNvCxnSpPr>
            <a:stCxn id="50" idx="3"/>
            <a:endCxn id="54" idx="1"/>
          </p:cNvCxnSpPr>
          <p:nvPr/>
        </p:nvCxnSpPr>
        <p:spPr>
          <a:xfrm>
            <a:off x="7454259" y="2233034"/>
            <a:ext cx="224901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矩形 89">
            <a:extLst>
              <a:ext uri="{FF2B5EF4-FFF2-40B4-BE49-F238E27FC236}">
                <a16:creationId xmlns:a16="http://schemas.microsoft.com/office/drawing/2014/main" id="{4031F095-C181-468E-8608-1D0A72AB448A}"/>
              </a:ext>
            </a:extLst>
          </p:cNvPr>
          <p:cNvSpPr/>
          <p:nvPr/>
        </p:nvSpPr>
        <p:spPr bwMode="gray">
          <a:xfrm>
            <a:off x="2114530" y="1132505"/>
            <a:ext cx="1863546" cy="727848"/>
          </a:xfrm>
          <a:prstGeom prst="rect">
            <a:avLst/>
          </a:prstGeom>
          <a:noFill/>
          <a:ln w="19050" algn="ctr">
            <a:noFill/>
            <a:miter lim="800000"/>
            <a:headEnd/>
            <a:tailEnd/>
          </a:ln>
        </p:spPr>
        <p:txBody>
          <a:bodyPr wrap="square" lIns="88900" tIns="88900" rIns="88900" bIns="88900" rtlCol="0" anchor="ctr"/>
          <a:lstStyle/>
          <a:p>
            <a:pPr algn="ctr">
              <a:lnSpc>
                <a:spcPct val="106000"/>
              </a:lnSpc>
            </a:pPr>
            <a:r>
              <a:rPr lang="zh-TW" altLang="en-US" sz="1600" b="1" dirty="0"/>
              <a:t>填為</a:t>
            </a:r>
            <a:endParaRPr lang="en-US" altLang="zh-TW" sz="1600" b="1" dirty="0"/>
          </a:p>
          <a:p>
            <a:pPr algn="ctr">
              <a:lnSpc>
                <a:spcPct val="106000"/>
              </a:lnSpc>
            </a:pPr>
            <a:r>
              <a:rPr lang="en-US" altLang="zh-TW" sz="1600" b="1" dirty="0">
                <a:solidFill>
                  <a:srgbClr val="FF0000"/>
                </a:solidFill>
              </a:rPr>
              <a:t>【</a:t>
            </a:r>
            <a:r>
              <a:rPr lang="zh-TW" altLang="en-US" sz="1600" b="1" dirty="0">
                <a:solidFill>
                  <a:srgbClr val="FF0000"/>
                </a:solidFill>
              </a:rPr>
              <a:t>軟體</a:t>
            </a:r>
            <a:r>
              <a:rPr lang="en-US" altLang="zh-TW" sz="1600" b="1" dirty="0">
                <a:solidFill>
                  <a:srgbClr val="FF0000"/>
                </a:solidFill>
              </a:rPr>
              <a:t>/</a:t>
            </a:r>
            <a:r>
              <a:rPr lang="zh-TW" altLang="en-US" sz="1600" b="1" dirty="0">
                <a:solidFill>
                  <a:srgbClr val="FF0000"/>
                </a:solidFill>
              </a:rPr>
              <a:t>應用系統</a:t>
            </a:r>
            <a:r>
              <a:rPr lang="en-US" altLang="zh-TW" sz="1600" b="1" dirty="0">
                <a:solidFill>
                  <a:srgbClr val="FF0000"/>
                </a:solidFill>
              </a:rPr>
              <a:t>】</a:t>
            </a:r>
            <a:endParaRPr lang="zh-TW" altLang="en-US" sz="1600" b="1" dirty="0">
              <a:solidFill>
                <a:srgbClr val="FF0000"/>
              </a:solidFill>
            </a:endParaRPr>
          </a:p>
        </p:txBody>
      </p:sp>
      <p:sp>
        <p:nvSpPr>
          <p:cNvPr id="91" name="矩形 90">
            <a:extLst>
              <a:ext uri="{FF2B5EF4-FFF2-40B4-BE49-F238E27FC236}">
                <a16:creationId xmlns:a16="http://schemas.microsoft.com/office/drawing/2014/main" id="{BB8B58F9-B396-7563-BAA5-3C0A409CF6A1}"/>
              </a:ext>
            </a:extLst>
          </p:cNvPr>
          <p:cNvSpPr/>
          <p:nvPr/>
        </p:nvSpPr>
        <p:spPr bwMode="gray">
          <a:xfrm>
            <a:off x="9567642" y="1171568"/>
            <a:ext cx="1829514" cy="649722"/>
          </a:xfrm>
          <a:prstGeom prst="rect">
            <a:avLst/>
          </a:prstGeom>
          <a:noFill/>
          <a:ln w="19050" algn="ctr">
            <a:noFill/>
            <a:miter lim="800000"/>
            <a:headEnd/>
            <a:tailEnd/>
          </a:ln>
        </p:spPr>
        <p:txBody>
          <a:bodyPr wrap="square" lIns="88900" tIns="88900" rIns="88900" bIns="88900" rtlCol="0" anchor="ctr"/>
          <a:lstStyle/>
          <a:p>
            <a:pPr algn="ctr">
              <a:lnSpc>
                <a:spcPct val="106000"/>
              </a:lnSpc>
            </a:pPr>
            <a:r>
              <a:rPr lang="zh-TW" altLang="en-US" sz="1600" b="1" dirty="0"/>
              <a:t>填為</a:t>
            </a:r>
            <a:endParaRPr lang="en-US" altLang="zh-TW" sz="1600" b="1" dirty="0"/>
          </a:p>
          <a:p>
            <a:pPr>
              <a:lnSpc>
                <a:spcPct val="106000"/>
              </a:lnSpc>
            </a:pPr>
            <a:r>
              <a:rPr lang="en-US" altLang="zh-TW" sz="1600" b="1" dirty="0">
                <a:solidFill>
                  <a:srgbClr val="FF0000"/>
                </a:solidFill>
              </a:rPr>
              <a:t>【</a:t>
            </a:r>
            <a:r>
              <a:rPr lang="zh-TW" altLang="en-US" sz="1600" b="1" dirty="0">
                <a:solidFill>
                  <a:srgbClr val="FF0000"/>
                </a:solidFill>
              </a:rPr>
              <a:t>軟體</a:t>
            </a:r>
            <a:r>
              <a:rPr lang="en-US" altLang="zh-TW" sz="1600" b="1" dirty="0">
                <a:solidFill>
                  <a:srgbClr val="FF0000"/>
                </a:solidFill>
              </a:rPr>
              <a:t>/</a:t>
            </a:r>
            <a:r>
              <a:rPr lang="zh-TW" altLang="en-US" sz="1600" b="1" dirty="0">
                <a:solidFill>
                  <a:srgbClr val="FF0000"/>
                </a:solidFill>
              </a:rPr>
              <a:t>套裝軟體</a:t>
            </a:r>
            <a:r>
              <a:rPr lang="en-US" altLang="zh-TW" sz="1600" b="1" dirty="0">
                <a:solidFill>
                  <a:srgbClr val="FF0000"/>
                </a:solidFill>
              </a:rPr>
              <a:t>】</a:t>
            </a:r>
          </a:p>
        </p:txBody>
      </p:sp>
      <p:sp>
        <p:nvSpPr>
          <p:cNvPr id="92" name="矩形 91">
            <a:extLst>
              <a:ext uri="{FF2B5EF4-FFF2-40B4-BE49-F238E27FC236}">
                <a16:creationId xmlns:a16="http://schemas.microsoft.com/office/drawing/2014/main" id="{0528DF30-5BB6-A318-F700-3D1F4BA7AF5A}"/>
              </a:ext>
            </a:extLst>
          </p:cNvPr>
          <p:cNvSpPr/>
          <p:nvPr/>
        </p:nvSpPr>
        <p:spPr bwMode="gray">
          <a:xfrm>
            <a:off x="6536001" y="3027033"/>
            <a:ext cx="2249014" cy="685510"/>
          </a:xfrm>
          <a:prstGeom prst="rect">
            <a:avLst/>
          </a:prstGeom>
          <a:noFill/>
          <a:ln w="19050" algn="ctr">
            <a:noFill/>
            <a:miter lim="800000"/>
            <a:headEnd/>
            <a:tailEnd/>
          </a:ln>
        </p:spPr>
        <p:txBody>
          <a:bodyPr wrap="square" lIns="88900" tIns="88900" rIns="88900" bIns="88900" rtlCol="0" anchor="ctr"/>
          <a:lstStyle/>
          <a:p>
            <a:pPr algn="ctr">
              <a:lnSpc>
                <a:spcPct val="106000"/>
              </a:lnSpc>
            </a:pPr>
            <a:r>
              <a:rPr lang="zh-TW" altLang="en-US" sz="1600" b="1" dirty="0"/>
              <a:t>填為</a:t>
            </a:r>
            <a:endParaRPr lang="en-US" altLang="zh-TW" sz="1600" b="1" dirty="0"/>
          </a:p>
          <a:p>
            <a:pPr>
              <a:lnSpc>
                <a:spcPct val="106000"/>
              </a:lnSpc>
            </a:pPr>
            <a:r>
              <a:rPr lang="en-US" altLang="zh-TW" sz="1600" b="1" dirty="0">
                <a:solidFill>
                  <a:srgbClr val="FF0000"/>
                </a:solidFill>
              </a:rPr>
              <a:t>【</a:t>
            </a:r>
            <a:r>
              <a:rPr lang="zh-TW" altLang="en-US" sz="1600" b="1" dirty="0">
                <a:solidFill>
                  <a:srgbClr val="FF0000"/>
                </a:solidFill>
              </a:rPr>
              <a:t>硬體</a:t>
            </a:r>
            <a:r>
              <a:rPr lang="en-US" altLang="zh-TW" sz="1600" b="1" dirty="0">
                <a:solidFill>
                  <a:srgbClr val="FF0000"/>
                </a:solidFill>
              </a:rPr>
              <a:t>/</a:t>
            </a:r>
            <a:r>
              <a:rPr lang="zh-TW" altLang="en-US" sz="1600" b="1" dirty="0">
                <a:solidFill>
                  <a:srgbClr val="FF0000"/>
                </a:solidFill>
              </a:rPr>
              <a:t>應用系統設備</a:t>
            </a:r>
            <a:r>
              <a:rPr lang="en-US" altLang="zh-TW" sz="1600" b="1" dirty="0">
                <a:solidFill>
                  <a:srgbClr val="FF0000"/>
                </a:solidFill>
              </a:rPr>
              <a:t>】</a:t>
            </a:r>
            <a:endParaRPr lang="zh-TW" altLang="en-US" sz="1600" b="1" dirty="0">
              <a:solidFill>
                <a:srgbClr val="FF0000"/>
              </a:solidFill>
            </a:endParaRPr>
          </a:p>
        </p:txBody>
      </p:sp>
      <p:sp>
        <p:nvSpPr>
          <p:cNvPr id="98" name="Freeform 747">
            <a:extLst>
              <a:ext uri="{FF2B5EF4-FFF2-40B4-BE49-F238E27FC236}">
                <a16:creationId xmlns:a16="http://schemas.microsoft.com/office/drawing/2014/main" id="{F21E37DA-675E-217D-A4FF-F1D2D6FF1DE5}"/>
              </a:ext>
            </a:extLst>
          </p:cNvPr>
          <p:cNvSpPr>
            <a:spLocks noChangeAspect="1" noEditPoints="1"/>
          </p:cNvSpPr>
          <p:nvPr/>
        </p:nvSpPr>
        <p:spPr bwMode="auto">
          <a:xfrm>
            <a:off x="731344" y="2071515"/>
            <a:ext cx="897644" cy="897644"/>
          </a:xfrm>
          <a:custGeom>
            <a:avLst/>
            <a:gdLst>
              <a:gd name="T0" fmla="*/ 307 w 512"/>
              <a:gd name="T1" fmla="*/ 137 h 512"/>
              <a:gd name="T2" fmla="*/ 308 w 512"/>
              <a:gd name="T3" fmla="*/ 137 h 512"/>
              <a:gd name="T4" fmla="*/ 292 w 512"/>
              <a:gd name="T5" fmla="*/ 149 h 512"/>
              <a:gd name="T6" fmla="*/ 285 w 512"/>
              <a:gd name="T7" fmla="*/ 141 h 512"/>
              <a:gd name="T8" fmla="*/ 269 w 512"/>
              <a:gd name="T9" fmla="*/ 141 h 512"/>
              <a:gd name="T10" fmla="*/ 261 w 512"/>
              <a:gd name="T11" fmla="*/ 150 h 512"/>
              <a:gd name="T12" fmla="*/ 204 w 512"/>
              <a:gd name="T13" fmla="*/ 137 h 512"/>
              <a:gd name="T14" fmla="*/ 204 w 512"/>
              <a:gd name="T15" fmla="*/ 137 h 512"/>
              <a:gd name="T16" fmla="*/ 256 w 512"/>
              <a:gd name="T17" fmla="*/ 117 h 512"/>
              <a:gd name="T18" fmla="*/ 307 w 512"/>
              <a:gd name="T19" fmla="*/ 137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389 w 512"/>
              <a:gd name="T31" fmla="*/ 353 h 512"/>
              <a:gd name="T32" fmla="*/ 343 w 512"/>
              <a:gd name="T33" fmla="*/ 342 h 512"/>
              <a:gd name="T34" fmla="*/ 319 w 512"/>
              <a:gd name="T35" fmla="*/ 338 h 512"/>
              <a:gd name="T36" fmla="*/ 302 w 512"/>
              <a:gd name="T37" fmla="*/ 290 h 512"/>
              <a:gd name="T38" fmla="*/ 332 w 512"/>
              <a:gd name="T39" fmla="*/ 222 h 512"/>
              <a:gd name="T40" fmla="*/ 324 w 512"/>
              <a:gd name="T41" fmla="*/ 124 h 512"/>
              <a:gd name="T42" fmla="*/ 256 w 512"/>
              <a:gd name="T43" fmla="*/ 96 h 512"/>
              <a:gd name="T44" fmla="*/ 187 w 512"/>
              <a:gd name="T45" fmla="*/ 124 h 512"/>
              <a:gd name="T46" fmla="*/ 180 w 512"/>
              <a:gd name="T47" fmla="*/ 222 h 512"/>
              <a:gd name="T48" fmla="*/ 209 w 512"/>
              <a:gd name="T49" fmla="*/ 289 h 512"/>
              <a:gd name="T50" fmla="*/ 192 w 512"/>
              <a:gd name="T51" fmla="*/ 338 h 512"/>
              <a:gd name="T52" fmla="*/ 168 w 512"/>
              <a:gd name="T53" fmla="*/ 342 h 512"/>
              <a:gd name="T54" fmla="*/ 122 w 512"/>
              <a:gd name="T55" fmla="*/ 353 h 512"/>
              <a:gd name="T56" fmla="*/ 118 w 512"/>
              <a:gd name="T57" fmla="*/ 368 h 512"/>
              <a:gd name="T58" fmla="*/ 133 w 512"/>
              <a:gd name="T59" fmla="*/ 372 h 512"/>
              <a:gd name="T60" fmla="*/ 171 w 512"/>
              <a:gd name="T61" fmla="*/ 363 h 512"/>
              <a:gd name="T62" fmla="*/ 202 w 512"/>
              <a:gd name="T63" fmla="*/ 357 h 512"/>
              <a:gd name="T64" fmla="*/ 228 w 512"/>
              <a:gd name="T65" fmla="*/ 315 h 512"/>
              <a:gd name="T66" fmla="*/ 227 w 512"/>
              <a:gd name="T67" fmla="*/ 278 h 512"/>
              <a:gd name="T68" fmla="*/ 200 w 512"/>
              <a:gd name="T69" fmla="*/ 216 h 512"/>
              <a:gd name="T70" fmla="*/ 195 w 512"/>
              <a:gd name="T71" fmla="*/ 159 h 512"/>
              <a:gd name="T72" fmla="*/ 240 w 512"/>
              <a:gd name="T73" fmla="*/ 175 h 512"/>
              <a:gd name="T74" fmla="*/ 270 w 512"/>
              <a:gd name="T75" fmla="*/ 170 h 512"/>
              <a:gd name="T76" fmla="*/ 274 w 512"/>
              <a:gd name="T77" fmla="*/ 167 h 512"/>
              <a:gd name="T78" fmla="*/ 277 w 512"/>
              <a:gd name="T79" fmla="*/ 164 h 512"/>
              <a:gd name="T80" fmla="*/ 280 w 512"/>
              <a:gd name="T81" fmla="*/ 167 h 512"/>
              <a:gd name="T82" fmla="*/ 287 w 512"/>
              <a:gd name="T83" fmla="*/ 170 h 512"/>
              <a:gd name="T84" fmla="*/ 316 w 512"/>
              <a:gd name="T85" fmla="*/ 159 h 512"/>
              <a:gd name="T86" fmla="*/ 311 w 512"/>
              <a:gd name="T87" fmla="*/ 216 h 512"/>
              <a:gd name="T88" fmla="*/ 285 w 512"/>
              <a:gd name="T89" fmla="*/ 278 h 512"/>
              <a:gd name="T90" fmla="*/ 284 w 512"/>
              <a:gd name="T91" fmla="*/ 315 h 512"/>
              <a:gd name="T92" fmla="*/ 309 w 512"/>
              <a:gd name="T93" fmla="*/ 357 h 512"/>
              <a:gd name="T94" fmla="*/ 341 w 512"/>
              <a:gd name="T95" fmla="*/ 363 h 512"/>
              <a:gd name="T96" fmla="*/ 378 w 512"/>
              <a:gd name="T97" fmla="*/ 372 h 512"/>
              <a:gd name="T98" fmla="*/ 384 w 512"/>
              <a:gd name="T99" fmla="*/ 373 h 512"/>
              <a:gd name="T100" fmla="*/ 393 w 512"/>
              <a:gd name="T101" fmla="*/ 368 h 512"/>
              <a:gd name="T102" fmla="*/ 389 w 512"/>
              <a:gd name="T103" fmla="*/ 3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307" y="137"/>
                </a:moveTo>
                <a:cubicBezTo>
                  <a:pt x="307" y="137"/>
                  <a:pt x="307" y="137"/>
                  <a:pt x="308" y="137"/>
                </a:cubicBezTo>
                <a:cubicBezTo>
                  <a:pt x="302" y="145"/>
                  <a:pt x="295" y="148"/>
                  <a:pt x="292" y="149"/>
                </a:cubicBezTo>
                <a:cubicBezTo>
                  <a:pt x="285" y="141"/>
                  <a:pt x="285" y="141"/>
                  <a:pt x="285" y="141"/>
                </a:cubicBezTo>
                <a:cubicBezTo>
                  <a:pt x="280" y="137"/>
                  <a:pt x="274" y="137"/>
                  <a:pt x="269" y="141"/>
                </a:cubicBezTo>
                <a:cubicBezTo>
                  <a:pt x="261" y="150"/>
                  <a:pt x="261" y="150"/>
                  <a:pt x="261" y="150"/>
                </a:cubicBezTo>
                <a:cubicBezTo>
                  <a:pt x="252" y="153"/>
                  <a:pt x="221" y="160"/>
                  <a:pt x="204" y="137"/>
                </a:cubicBezTo>
                <a:cubicBezTo>
                  <a:pt x="204" y="137"/>
                  <a:pt x="204" y="137"/>
                  <a:pt x="204" y="137"/>
                </a:cubicBezTo>
                <a:cubicBezTo>
                  <a:pt x="214" y="124"/>
                  <a:pt x="231" y="117"/>
                  <a:pt x="256" y="117"/>
                </a:cubicBezTo>
                <a:cubicBezTo>
                  <a:pt x="280" y="117"/>
                  <a:pt x="297" y="124"/>
                  <a:pt x="307" y="137"/>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9" y="353"/>
                </a:moveTo>
                <a:cubicBezTo>
                  <a:pt x="375" y="345"/>
                  <a:pt x="358" y="344"/>
                  <a:pt x="343" y="342"/>
                </a:cubicBezTo>
                <a:cubicBezTo>
                  <a:pt x="333" y="341"/>
                  <a:pt x="323" y="340"/>
                  <a:pt x="319" y="338"/>
                </a:cubicBezTo>
                <a:cubicBezTo>
                  <a:pt x="308" y="332"/>
                  <a:pt x="299" y="297"/>
                  <a:pt x="302" y="290"/>
                </a:cubicBezTo>
                <a:cubicBezTo>
                  <a:pt x="315" y="272"/>
                  <a:pt x="327" y="240"/>
                  <a:pt x="332" y="222"/>
                </a:cubicBezTo>
                <a:cubicBezTo>
                  <a:pt x="338" y="198"/>
                  <a:pt x="347" y="154"/>
                  <a:pt x="324" y="124"/>
                </a:cubicBezTo>
                <a:cubicBezTo>
                  <a:pt x="310" y="105"/>
                  <a:pt x="287" y="96"/>
                  <a:pt x="256" y="96"/>
                </a:cubicBezTo>
                <a:cubicBezTo>
                  <a:pt x="224" y="96"/>
                  <a:pt x="201" y="105"/>
                  <a:pt x="187" y="124"/>
                </a:cubicBezTo>
                <a:cubicBezTo>
                  <a:pt x="165" y="154"/>
                  <a:pt x="173" y="198"/>
                  <a:pt x="180" y="222"/>
                </a:cubicBezTo>
                <a:cubicBezTo>
                  <a:pt x="185" y="240"/>
                  <a:pt x="197" y="272"/>
                  <a:pt x="209" y="289"/>
                </a:cubicBezTo>
                <a:cubicBezTo>
                  <a:pt x="212" y="297"/>
                  <a:pt x="203" y="332"/>
                  <a:pt x="192" y="338"/>
                </a:cubicBezTo>
                <a:cubicBezTo>
                  <a:pt x="188" y="340"/>
                  <a:pt x="178" y="341"/>
                  <a:pt x="168" y="342"/>
                </a:cubicBezTo>
                <a:cubicBezTo>
                  <a:pt x="153" y="344"/>
                  <a:pt x="136" y="345"/>
                  <a:pt x="122" y="353"/>
                </a:cubicBezTo>
                <a:cubicBezTo>
                  <a:pt x="117" y="356"/>
                  <a:pt x="115" y="362"/>
                  <a:pt x="118" y="368"/>
                </a:cubicBezTo>
                <a:cubicBezTo>
                  <a:pt x="121" y="373"/>
                  <a:pt x="128" y="375"/>
                  <a:pt x="133" y="372"/>
                </a:cubicBezTo>
                <a:cubicBezTo>
                  <a:pt x="143" y="366"/>
                  <a:pt x="158" y="365"/>
                  <a:pt x="171" y="363"/>
                </a:cubicBezTo>
                <a:cubicBezTo>
                  <a:pt x="183" y="362"/>
                  <a:pt x="194" y="361"/>
                  <a:pt x="202" y="357"/>
                </a:cubicBezTo>
                <a:cubicBezTo>
                  <a:pt x="218" y="348"/>
                  <a:pt x="225" y="325"/>
                  <a:pt x="228" y="315"/>
                </a:cubicBezTo>
                <a:cubicBezTo>
                  <a:pt x="230" y="306"/>
                  <a:pt x="233" y="288"/>
                  <a:pt x="227" y="278"/>
                </a:cubicBezTo>
                <a:cubicBezTo>
                  <a:pt x="216" y="263"/>
                  <a:pt x="205" y="233"/>
                  <a:pt x="200" y="216"/>
                </a:cubicBezTo>
                <a:cubicBezTo>
                  <a:pt x="197" y="205"/>
                  <a:pt x="191" y="180"/>
                  <a:pt x="195" y="159"/>
                </a:cubicBezTo>
                <a:cubicBezTo>
                  <a:pt x="209" y="171"/>
                  <a:pt x="225" y="175"/>
                  <a:pt x="240" y="175"/>
                </a:cubicBezTo>
                <a:cubicBezTo>
                  <a:pt x="252" y="175"/>
                  <a:pt x="263" y="172"/>
                  <a:pt x="270" y="170"/>
                </a:cubicBezTo>
                <a:cubicBezTo>
                  <a:pt x="271" y="169"/>
                  <a:pt x="273" y="168"/>
                  <a:pt x="274" y="167"/>
                </a:cubicBezTo>
                <a:cubicBezTo>
                  <a:pt x="277" y="164"/>
                  <a:pt x="277" y="164"/>
                  <a:pt x="277" y="164"/>
                </a:cubicBezTo>
                <a:cubicBezTo>
                  <a:pt x="280" y="167"/>
                  <a:pt x="280" y="167"/>
                  <a:pt x="280" y="167"/>
                </a:cubicBezTo>
                <a:cubicBezTo>
                  <a:pt x="282" y="169"/>
                  <a:pt x="284" y="170"/>
                  <a:pt x="287" y="170"/>
                </a:cubicBezTo>
                <a:cubicBezTo>
                  <a:pt x="288" y="170"/>
                  <a:pt x="302" y="171"/>
                  <a:pt x="316" y="159"/>
                </a:cubicBezTo>
                <a:cubicBezTo>
                  <a:pt x="320" y="180"/>
                  <a:pt x="314" y="205"/>
                  <a:pt x="311" y="216"/>
                </a:cubicBezTo>
                <a:cubicBezTo>
                  <a:pt x="306" y="233"/>
                  <a:pt x="295" y="263"/>
                  <a:pt x="285" y="278"/>
                </a:cubicBezTo>
                <a:cubicBezTo>
                  <a:pt x="278" y="288"/>
                  <a:pt x="281" y="306"/>
                  <a:pt x="284" y="315"/>
                </a:cubicBezTo>
                <a:cubicBezTo>
                  <a:pt x="286" y="325"/>
                  <a:pt x="293" y="348"/>
                  <a:pt x="309" y="357"/>
                </a:cubicBezTo>
                <a:cubicBezTo>
                  <a:pt x="317" y="361"/>
                  <a:pt x="328" y="362"/>
                  <a:pt x="341" y="363"/>
                </a:cubicBezTo>
                <a:cubicBezTo>
                  <a:pt x="354" y="365"/>
                  <a:pt x="369" y="366"/>
                  <a:pt x="378" y="372"/>
                </a:cubicBezTo>
                <a:cubicBezTo>
                  <a:pt x="380" y="373"/>
                  <a:pt x="382" y="373"/>
                  <a:pt x="384" y="373"/>
                </a:cubicBezTo>
                <a:cubicBezTo>
                  <a:pt x="387" y="373"/>
                  <a:pt x="391" y="371"/>
                  <a:pt x="393" y="368"/>
                </a:cubicBezTo>
                <a:cubicBezTo>
                  <a:pt x="396" y="362"/>
                  <a:pt x="394" y="356"/>
                  <a:pt x="389" y="35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7" name="矩形 116">
            <a:extLst>
              <a:ext uri="{FF2B5EF4-FFF2-40B4-BE49-F238E27FC236}">
                <a16:creationId xmlns:a16="http://schemas.microsoft.com/office/drawing/2014/main" id="{57FA1672-C21B-F359-AFB8-304AAD2562EB}"/>
              </a:ext>
            </a:extLst>
          </p:cNvPr>
          <p:cNvSpPr/>
          <p:nvPr/>
        </p:nvSpPr>
        <p:spPr bwMode="gray">
          <a:xfrm>
            <a:off x="561301" y="3004219"/>
            <a:ext cx="1227440" cy="530669"/>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u="sng" dirty="0"/>
              <a:t>系統管理人</a:t>
            </a:r>
          </a:p>
        </p:txBody>
      </p:sp>
      <p:cxnSp>
        <p:nvCxnSpPr>
          <p:cNvPr id="29" name="接點: 肘形 28">
            <a:extLst>
              <a:ext uri="{FF2B5EF4-FFF2-40B4-BE49-F238E27FC236}">
                <a16:creationId xmlns:a16="http://schemas.microsoft.com/office/drawing/2014/main" id="{41ADD83D-E35C-AB7F-ECE7-EFCC8FB13EF6}"/>
              </a:ext>
            </a:extLst>
          </p:cNvPr>
          <p:cNvCxnSpPr>
            <a:cxnSpLocks/>
            <a:endCxn id="57" idx="3"/>
          </p:cNvCxnSpPr>
          <p:nvPr/>
        </p:nvCxnSpPr>
        <p:spPr>
          <a:xfrm rot="5400000">
            <a:off x="8589103" y="2271123"/>
            <a:ext cx="1739213" cy="2060754"/>
          </a:xfrm>
          <a:prstGeom prst="bent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1" name="矩形: 圓角 30">
            <a:extLst>
              <a:ext uri="{FF2B5EF4-FFF2-40B4-BE49-F238E27FC236}">
                <a16:creationId xmlns:a16="http://schemas.microsoft.com/office/drawing/2014/main" id="{AC8FFA4B-8CCA-DE71-94DA-CEADC2ECE2CA}"/>
              </a:ext>
            </a:extLst>
          </p:cNvPr>
          <p:cNvSpPr/>
          <p:nvPr/>
        </p:nvSpPr>
        <p:spPr bwMode="gray">
          <a:xfrm>
            <a:off x="3527558" y="5749613"/>
            <a:ext cx="1949169" cy="858199"/>
          </a:xfrm>
          <a:prstGeom prst="roundRect">
            <a:avLst/>
          </a:prstGeom>
          <a:solidFill>
            <a:schemeClr val="accent1">
              <a:lumMod val="20000"/>
              <a:lumOff val="80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dirty="0">
                <a:latin typeface="+mj-ea"/>
                <a:ea typeface="+mj-ea"/>
              </a:rPr>
              <a:t>Y</a:t>
            </a:r>
            <a:r>
              <a:rPr lang="zh-TW" altLang="en-US" sz="1600" b="1" dirty="0">
                <a:latin typeface="+mj-ea"/>
                <a:ea typeface="+mj-ea"/>
              </a:rPr>
              <a:t>廠商</a:t>
            </a:r>
            <a:endParaRPr lang="en-US" altLang="zh-TW" sz="1600" b="1" dirty="0">
              <a:latin typeface="+mj-ea"/>
              <a:ea typeface="+mj-ea"/>
            </a:endParaRPr>
          </a:p>
          <a:p>
            <a:pPr algn="ctr">
              <a:lnSpc>
                <a:spcPct val="106000"/>
              </a:lnSpc>
              <a:buFont typeface="Wingdings 2" pitchFamily="18" charset="2"/>
              <a:buNone/>
            </a:pPr>
            <a:r>
              <a:rPr lang="zh-TW" altLang="en-US" sz="1600" b="1" dirty="0">
                <a:latin typeface="+mj-ea"/>
                <a:ea typeface="+mj-ea"/>
              </a:rPr>
              <a:t>共</a:t>
            </a:r>
            <a:r>
              <a:rPr lang="en-US" altLang="zh-TW" sz="1600" b="1" dirty="0">
                <a:latin typeface="+mj-ea"/>
                <a:ea typeface="+mj-ea"/>
              </a:rPr>
              <a:t>2</a:t>
            </a:r>
            <a:r>
              <a:rPr lang="zh-TW" altLang="en-US" sz="1600" b="1" dirty="0">
                <a:latin typeface="+mj-ea"/>
                <a:ea typeface="+mj-ea"/>
              </a:rPr>
              <a:t>名廠商</a:t>
            </a:r>
            <a:endParaRPr lang="en-US" altLang="zh-TW" sz="1600" b="1" dirty="0">
              <a:latin typeface="+mj-ea"/>
              <a:ea typeface="+mj-ea"/>
            </a:endParaRPr>
          </a:p>
          <a:p>
            <a:pPr algn="ctr">
              <a:lnSpc>
                <a:spcPct val="106000"/>
              </a:lnSpc>
              <a:buFont typeface="Wingdings 2" pitchFamily="18" charset="2"/>
              <a:buNone/>
            </a:pPr>
            <a:r>
              <a:rPr lang="zh-TW" altLang="en-US" sz="1600" b="1" dirty="0">
                <a:latin typeface="+mj-ea"/>
                <a:ea typeface="+mj-ea"/>
              </a:rPr>
              <a:t>其中</a:t>
            </a:r>
            <a:r>
              <a:rPr lang="en-US" altLang="zh-TW" sz="1600" b="1" dirty="0">
                <a:latin typeface="+mj-ea"/>
                <a:ea typeface="+mj-ea"/>
              </a:rPr>
              <a:t>1</a:t>
            </a:r>
            <a:r>
              <a:rPr lang="zh-TW" altLang="en-US" sz="1600" b="1" dirty="0">
                <a:latin typeface="+mj-ea"/>
                <a:ea typeface="+mj-ea"/>
              </a:rPr>
              <a:t>名為駐點</a:t>
            </a:r>
          </a:p>
        </p:txBody>
      </p:sp>
      <p:sp>
        <p:nvSpPr>
          <p:cNvPr id="35" name="矩形 34">
            <a:extLst>
              <a:ext uri="{FF2B5EF4-FFF2-40B4-BE49-F238E27FC236}">
                <a16:creationId xmlns:a16="http://schemas.microsoft.com/office/drawing/2014/main" id="{3E16C96B-37E3-EA65-3CCB-B572F61CF9EC}"/>
              </a:ext>
            </a:extLst>
          </p:cNvPr>
          <p:cNvSpPr/>
          <p:nvPr/>
        </p:nvSpPr>
        <p:spPr bwMode="gray">
          <a:xfrm>
            <a:off x="1249113" y="5273094"/>
            <a:ext cx="1723669" cy="954396"/>
          </a:xfrm>
          <a:prstGeom prst="rect">
            <a:avLst/>
          </a:prstGeom>
          <a:noFill/>
          <a:ln w="19050" algn="ctr">
            <a:noFill/>
            <a:miter lim="800000"/>
            <a:headEnd/>
            <a:tailEnd/>
          </a:ln>
        </p:spPr>
        <p:txBody>
          <a:bodyPr wrap="square" lIns="88900" tIns="88900" rIns="88900" bIns="88900" rtlCol="0" anchor="ctr"/>
          <a:lstStyle/>
          <a:p>
            <a:pPr algn="just">
              <a:lnSpc>
                <a:spcPct val="106000"/>
              </a:lnSpc>
            </a:pPr>
            <a:r>
              <a:rPr lang="en-US" altLang="zh-TW" sz="1600" b="1" dirty="0">
                <a:latin typeface="+mj-ea"/>
                <a:ea typeface="+mj-ea"/>
              </a:rPr>
              <a:t>Q5</a:t>
            </a:r>
            <a:r>
              <a:rPr lang="zh-TW" altLang="en-US" sz="1600" b="1" dirty="0">
                <a:latin typeface="+mj-ea"/>
                <a:ea typeface="+mj-ea"/>
              </a:rPr>
              <a:t>：</a:t>
            </a:r>
            <a:r>
              <a:rPr lang="en-US" altLang="zh-TW" sz="1600" b="1" dirty="0">
                <a:latin typeface="+mj-ea"/>
                <a:ea typeface="+mj-ea"/>
              </a:rPr>
              <a:t>A</a:t>
            </a:r>
            <a:r>
              <a:rPr lang="zh-TW" altLang="en-US" sz="1600" b="1" dirty="0">
                <a:latin typeface="+mj-ea"/>
                <a:ea typeface="+mj-ea"/>
              </a:rPr>
              <a:t>系統是否有開發或維護廠商</a:t>
            </a:r>
            <a:r>
              <a:rPr lang="en-US" altLang="zh-TW" sz="1600" b="1" dirty="0">
                <a:latin typeface="+mj-ea"/>
                <a:ea typeface="+mj-ea"/>
              </a:rPr>
              <a:t>?</a:t>
            </a:r>
            <a:endParaRPr lang="zh-TW" altLang="en-US" sz="1600" b="1" dirty="0">
              <a:latin typeface="+mj-ea"/>
              <a:ea typeface="+mj-ea"/>
            </a:endParaRPr>
          </a:p>
        </p:txBody>
      </p:sp>
      <p:sp>
        <p:nvSpPr>
          <p:cNvPr id="36" name="矩形: 圓角 35">
            <a:extLst>
              <a:ext uri="{FF2B5EF4-FFF2-40B4-BE49-F238E27FC236}">
                <a16:creationId xmlns:a16="http://schemas.microsoft.com/office/drawing/2014/main" id="{9D635D3E-FC05-444C-059E-ADD192F4D25E}"/>
              </a:ext>
            </a:extLst>
          </p:cNvPr>
          <p:cNvSpPr/>
          <p:nvPr/>
        </p:nvSpPr>
        <p:spPr bwMode="gray">
          <a:xfrm>
            <a:off x="10179186" y="5749613"/>
            <a:ext cx="1571625" cy="858198"/>
          </a:xfrm>
          <a:prstGeom prst="roundRect">
            <a:avLst/>
          </a:prstGeom>
          <a:solidFill>
            <a:schemeClr val="bg1">
              <a:lumMod val="50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dirty="0">
                <a:solidFill>
                  <a:schemeClr val="bg1"/>
                </a:solidFill>
                <a:latin typeface="+mj-ea"/>
                <a:ea typeface="+mj-ea"/>
              </a:rPr>
              <a:t>A</a:t>
            </a:r>
            <a:r>
              <a:rPr lang="zh-TW" altLang="en-US" sz="1600" b="1" dirty="0">
                <a:solidFill>
                  <a:schemeClr val="bg1"/>
                </a:solidFill>
                <a:latin typeface="+mj-ea"/>
                <a:ea typeface="+mj-ea"/>
              </a:rPr>
              <a:t>系統盤點</a:t>
            </a:r>
            <a:endParaRPr lang="en-US" altLang="zh-TW" sz="1600" b="1" dirty="0">
              <a:solidFill>
                <a:schemeClr val="bg1"/>
              </a:solidFill>
              <a:latin typeface="+mj-ea"/>
              <a:ea typeface="+mj-ea"/>
            </a:endParaRPr>
          </a:p>
          <a:p>
            <a:pPr algn="ctr">
              <a:lnSpc>
                <a:spcPct val="106000"/>
              </a:lnSpc>
              <a:buFont typeface="Wingdings 2" pitchFamily="18" charset="2"/>
              <a:buNone/>
            </a:pPr>
            <a:r>
              <a:rPr lang="zh-TW" altLang="en-US" sz="1600" b="1" dirty="0">
                <a:solidFill>
                  <a:schemeClr val="bg1"/>
                </a:solidFill>
                <a:latin typeface="+mj-ea"/>
                <a:ea typeface="+mj-ea"/>
              </a:rPr>
              <a:t>結束</a:t>
            </a:r>
          </a:p>
        </p:txBody>
      </p:sp>
      <p:sp>
        <p:nvSpPr>
          <p:cNvPr id="84" name="矩形 83">
            <a:extLst>
              <a:ext uri="{FF2B5EF4-FFF2-40B4-BE49-F238E27FC236}">
                <a16:creationId xmlns:a16="http://schemas.microsoft.com/office/drawing/2014/main" id="{ACD6138D-ECD8-B24D-8C2D-8BFCD1D30346}"/>
              </a:ext>
            </a:extLst>
          </p:cNvPr>
          <p:cNvSpPr/>
          <p:nvPr/>
        </p:nvSpPr>
        <p:spPr bwMode="gray">
          <a:xfrm>
            <a:off x="3018360" y="4915661"/>
            <a:ext cx="3193065" cy="922334"/>
          </a:xfrm>
          <a:prstGeom prst="rect">
            <a:avLst/>
          </a:prstGeom>
          <a:noFill/>
          <a:ln w="19050" algn="ctr">
            <a:noFill/>
            <a:miter lim="800000"/>
            <a:headEnd/>
            <a:tailEnd/>
          </a:ln>
        </p:spPr>
        <p:txBody>
          <a:bodyPr wrap="square" lIns="88900" tIns="88900" rIns="88900" bIns="88900" rtlCol="0" anchor="ctr"/>
          <a:lstStyle/>
          <a:p>
            <a:pPr algn="ctr">
              <a:lnSpc>
                <a:spcPct val="106000"/>
              </a:lnSpc>
            </a:pPr>
            <a:r>
              <a:rPr lang="zh-TW" altLang="en-US" sz="1600" b="1" dirty="0"/>
              <a:t>填為</a:t>
            </a:r>
            <a:endParaRPr lang="en-US" altLang="zh-TW" sz="1600" b="1" dirty="0"/>
          </a:p>
          <a:p>
            <a:pPr algn="ctr">
              <a:lnSpc>
                <a:spcPct val="106000"/>
              </a:lnSpc>
            </a:pPr>
            <a:r>
              <a:rPr lang="en-US" altLang="zh-TW" sz="1600" b="1" dirty="0">
                <a:solidFill>
                  <a:srgbClr val="FF0000"/>
                </a:solidFill>
              </a:rPr>
              <a:t>【</a:t>
            </a:r>
            <a:r>
              <a:rPr lang="zh-TW" altLang="en-US" sz="1600" b="1" dirty="0">
                <a:solidFill>
                  <a:srgbClr val="FF0000"/>
                </a:solidFill>
              </a:rPr>
              <a:t>人員</a:t>
            </a:r>
            <a:r>
              <a:rPr lang="en-US" altLang="zh-TW" sz="1600" b="1" dirty="0">
                <a:solidFill>
                  <a:srgbClr val="FF0000"/>
                </a:solidFill>
              </a:rPr>
              <a:t>/</a:t>
            </a:r>
            <a:r>
              <a:rPr lang="zh-TW" altLang="en-US" sz="1600" b="1" dirty="0">
                <a:solidFill>
                  <a:srgbClr val="FF0000"/>
                </a:solidFill>
              </a:rPr>
              <a:t>外部人員</a:t>
            </a:r>
            <a:r>
              <a:rPr lang="en-US" altLang="zh-TW" sz="1600" b="1" dirty="0">
                <a:solidFill>
                  <a:srgbClr val="FF0000"/>
                </a:solidFill>
              </a:rPr>
              <a:t>】</a:t>
            </a:r>
          </a:p>
          <a:p>
            <a:pPr algn="ctr">
              <a:lnSpc>
                <a:spcPct val="106000"/>
              </a:lnSpc>
            </a:pPr>
            <a:r>
              <a:rPr lang="en-US" altLang="zh-TW" sz="1600" b="1" dirty="0">
                <a:solidFill>
                  <a:srgbClr val="FF0000"/>
                </a:solidFill>
              </a:rPr>
              <a:t>【</a:t>
            </a:r>
            <a:r>
              <a:rPr lang="zh-TW" altLang="en-US" sz="1600" b="1" dirty="0">
                <a:solidFill>
                  <a:srgbClr val="FF0000"/>
                </a:solidFill>
              </a:rPr>
              <a:t>服務</a:t>
            </a:r>
            <a:r>
              <a:rPr lang="en-US" altLang="zh-TW" sz="1600" b="1" dirty="0">
                <a:solidFill>
                  <a:srgbClr val="FF0000"/>
                </a:solidFill>
              </a:rPr>
              <a:t>/A</a:t>
            </a:r>
            <a:r>
              <a:rPr lang="zh-TW" altLang="en-US" sz="1600" b="1" dirty="0">
                <a:solidFill>
                  <a:srgbClr val="FF0000"/>
                </a:solidFill>
              </a:rPr>
              <a:t>系統維護案</a:t>
            </a:r>
            <a:r>
              <a:rPr lang="en-US" altLang="zh-TW" sz="1600" b="1" dirty="0">
                <a:solidFill>
                  <a:srgbClr val="FF0000"/>
                </a:solidFill>
              </a:rPr>
              <a:t>(</a:t>
            </a:r>
            <a:r>
              <a:rPr lang="zh-TW" altLang="en-US" sz="1600" b="1" dirty="0">
                <a:solidFill>
                  <a:srgbClr val="FF0000"/>
                </a:solidFill>
              </a:rPr>
              <a:t>合約名稱</a:t>
            </a:r>
            <a:r>
              <a:rPr lang="en-US" altLang="zh-TW" sz="1600" b="1" dirty="0">
                <a:solidFill>
                  <a:srgbClr val="FF0000"/>
                </a:solidFill>
              </a:rPr>
              <a:t>)】</a:t>
            </a:r>
            <a:endParaRPr lang="zh-TW" altLang="en-US" sz="1600" b="1" dirty="0">
              <a:solidFill>
                <a:srgbClr val="FF0000"/>
              </a:solidFill>
            </a:endParaRPr>
          </a:p>
        </p:txBody>
      </p:sp>
      <p:sp>
        <p:nvSpPr>
          <p:cNvPr id="88" name="矩形: 圓角 87">
            <a:extLst>
              <a:ext uri="{FF2B5EF4-FFF2-40B4-BE49-F238E27FC236}">
                <a16:creationId xmlns:a16="http://schemas.microsoft.com/office/drawing/2014/main" id="{8A9D9B66-1109-06B5-4930-766B6D11B0B4}"/>
              </a:ext>
            </a:extLst>
          </p:cNvPr>
          <p:cNvSpPr/>
          <p:nvPr/>
        </p:nvSpPr>
        <p:spPr bwMode="gray">
          <a:xfrm>
            <a:off x="7865140" y="4974773"/>
            <a:ext cx="1723669" cy="858199"/>
          </a:xfrm>
          <a:prstGeom prst="roundRect">
            <a:avLst/>
          </a:prstGeom>
          <a:solidFill>
            <a:schemeClr val="accent1">
              <a:lumMod val="20000"/>
              <a:lumOff val="80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latin typeface="+mj-ea"/>
                <a:ea typeface="+mj-ea"/>
              </a:rPr>
              <a:t>見簡報</a:t>
            </a:r>
            <a:r>
              <a:rPr lang="en-US" altLang="zh-TW" sz="1600" b="1" dirty="0">
                <a:latin typeface="+mj-ea"/>
                <a:ea typeface="+mj-ea"/>
              </a:rPr>
              <a:t>P.18</a:t>
            </a:r>
          </a:p>
          <a:p>
            <a:pPr algn="ctr">
              <a:lnSpc>
                <a:spcPct val="106000"/>
              </a:lnSpc>
              <a:buFont typeface="Wingdings 2" pitchFamily="18" charset="2"/>
              <a:buNone/>
            </a:pPr>
            <a:r>
              <a:rPr lang="zh-TW" altLang="en-US" sz="1600" b="1" dirty="0">
                <a:latin typeface="+mj-ea"/>
                <a:ea typeface="+mj-ea"/>
              </a:rPr>
              <a:t>開始盤點資料庫</a:t>
            </a:r>
          </a:p>
        </p:txBody>
      </p:sp>
      <p:sp>
        <p:nvSpPr>
          <p:cNvPr id="105" name="矩形 104">
            <a:extLst>
              <a:ext uri="{FF2B5EF4-FFF2-40B4-BE49-F238E27FC236}">
                <a16:creationId xmlns:a16="http://schemas.microsoft.com/office/drawing/2014/main" id="{B55C6C9C-1E6D-1080-5644-7E8298D2C842}"/>
              </a:ext>
            </a:extLst>
          </p:cNvPr>
          <p:cNvSpPr/>
          <p:nvPr/>
        </p:nvSpPr>
        <p:spPr bwMode="gray">
          <a:xfrm>
            <a:off x="5604393" y="5831056"/>
            <a:ext cx="1723669" cy="954396"/>
          </a:xfrm>
          <a:prstGeom prst="rect">
            <a:avLst/>
          </a:prstGeom>
          <a:noFill/>
          <a:ln w="19050" algn="ctr">
            <a:noFill/>
            <a:miter lim="800000"/>
            <a:headEnd/>
            <a:tailEnd/>
          </a:ln>
        </p:spPr>
        <p:txBody>
          <a:bodyPr wrap="square" lIns="88900" tIns="88900" rIns="88900" bIns="88900" rtlCol="0" anchor="ctr"/>
          <a:lstStyle/>
          <a:p>
            <a:pPr algn="just">
              <a:lnSpc>
                <a:spcPct val="106000"/>
              </a:lnSpc>
            </a:pPr>
            <a:r>
              <a:rPr lang="en-US" altLang="zh-TW" sz="1600" b="1" dirty="0">
                <a:latin typeface="+mj-ea"/>
                <a:ea typeface="+mj-ea"/>
              </a:rPr>
              <a:t>Q6</a:t>
            </a:r>
            <a:r>
              <a:rPr lang="zh-TW" altLang="en-US" sz="1600" b="1" dirty="0">
                <a:latin typeface="+mj-ea"/>
                <a:ea typeface="+mj-ea"/>
              </a:rPr>
              <a:t>：</a:t>
            </a:r>
            <a:r>
              <a:rPr lang="en-US" altLang="zh-TW" sz="1600" b="1" dirty="0">
                <a:latin typeface="+mj-ea"/>
                <a:ea typeface="+mj-ea"/>
              </a:rPr>
              <a:t>A</a:t>
            </a:r>
            <a:r>
              <a:rPr lang="zh-TW" altLang="en-US" sz="1600" b="1" dirty="0">
                <a:latin typeface="+mj-ea"/>
                <a:ea typeface="+mj-ea"/>
              </a:rPr>
              <a:t>系統的資料庫是否由您管理</a:t>
            </a:r>
            <a:r>
              <a:rPr lang="en-US" altLang="zh-TW" sz="1600" b="1" dirty="0">
                <a:latin typeface="+mj-ea"/>
                <a:ea typeface="+mj-ea"/>
              </a:rPr>
              <a:t>?</a:t>
            </a:r>
            <a:endParaRPr lang="zh-TW" altLang="en-US" sz="1600" b="1" dirty="0">
              <a:latin typeface="+mj-ea"/>
              <a:ea typeface="+mj-ea"/>
            </a:endParaRPr>
          </a:p>
        </p:txBody>
      </p:sp>
      <p:cxnSp>
        <p:nvCxnSpPr>
          <p:cNvPr id="116" name="接點: 肘形 115">
            <a:extLst>
              <a:ext uri="{FF2B5EF4-FFF2-40B4-BE49-F238E27FC236}">
                <a16:creationId xmlns:a16="http://schemas.microsoft.com/office/drawing/2014/main" id="{E4EF4F6D-EC09-C31C-CFAF-4348FDCA8BE8}"/>
              </a:ext>
            </a:extLst>
          </p:cNvPr>
          <p:cNvCxnSpPr>
            <a:cxnSpLocks/>
            <a:stCxn id="31" idx="3"/>
            <a:endCxn id="88" idx="1"/>
          </p:cNvCxnSpPr>
          <p:nvPr/>
        </p:nvCxnSpPr>
        <p:spPr>
          <a:xfrm flipV="1">
            <a:off x="5476727" y="5403873"/>
            <a:ext cx="2388413" cy="774840"/>
          </a:xfrm>
          <a:prstGeom prst="bentConnector3">
            <a:avLst>
              <a:gd name="adj1" fmla="val 8580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直線單箭頭接點 120">
            <a:extLst>
              <a:ext uri="{FF2B5EF4-FFF2-40B4-BE49-F238E27FC236}">
                <a16:creationId xmlns:a16="http://schemas.microsoft.com/office/drawing/2014/main" id="{8B8428D0-EE65-DE54-B0F0-DC04A0F58BAC}"/>
              </a:ext>
            </a:extLst>
          </p:cNvPr>
          <p:cNvCxnSpPr>
            <a:endCxn id="36" idx="1"/>
          </p:cNvCxnSpPr>
          <p:nvPr/>
        </p:nvCxnSpPr>
        <p:spPr>
          <a:xfrm>
            <a:off x="5476727" y="6178712"/>
            <a:ext cx="4702459"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7" name="矩形 126">
            <a:extLst>
              <a:ext uri="{FF2B5EF4-FFF2-40B4-BE49-F238E27FC236}">
                <a16:creationId xmlns:a16="http://schemas.microsoft.com/office/drawing/2014/main" id="{8AC0FDC8-5187-6193-F904-CBC61248D6D8}"/>
              </a:ext>
            </a:extLst>
          </p:cNvPr>
          <p:cNvSpPr/>
          <p:nvPr/>
        </p:nvSpPr>
        <p:spPr bwMode="gray">
          <a:xfrm>
            <a:off x="7440787" y="5043030"/>
            <a:ext cx="364877" cy="429882"/>
          </a:xfrm>
          <a:prstGeom prst="rect">
            <a:avLst/>
          </a:prstGeom>
          <a:noFill/>
          <a:ln w="19050" algn="ctr">
            <a:noFill/>
            <a:miter lim="800000"/>
            <a:headEnd/>
            <a:tailEnd/>
          </a:ln>
        </p:spPr>
        <p:txBody>
          <a:bodyPr wrap="square" lIns="88900" tIns="88900" rIns="88900" bIns="88900" rtlCol="0" anchor="ctr"/>
          <a:lstStyle/>
          <a:p>
            <a:pPr algn="just">
              <a:lnSpc>
                <a:spcPct val="106000"/>
              </a:lnSpc>
            </a:pPr>
            <a:r>
              <a:rPr lang="zh-TW" altLang="en-US" sz="1600" b="1" dirty="0">
                <a:latin typeface="+mj-ea"/>
                <a:ea typeface="+mj-ea"/>
              </a:rPr>
              <a:t>是</a:t>
            </a:r>
          </a:p>
        </p:txBody>
      </p:sp>
      <p:sp>
        <p:nvSpPr>
          <p:cNvPr id="128" name="矩形 127">
            <a:extLst>
              <a:ext uri="{FF2B5EF4-FFF2-40B4-BE49-F238E27FC236}">
                <a16:creationId xmlns:a16="http://schemas.microsoft.com/office/drawing/2014/main" id="{518EBD8F-30F7-366A-CD5C-E5FA78504FCE}"/>
              </a:ext>
            </a:extLst>
          </p:cNvPr>
          <p:cNvSpPr/>
          <p:nvPr/>
        </p:nvSpPr>
        <p:spPr bwMode="gray">
          <a:xfrm>
            <a:off x="8547016" y="6177929"/>
            <a:ext cx="622750" cy="429882"/>
          </a:xfrm>
          <a:prstGeom prst="rect">
            <a:avLst/>
          </a:prstGeom>
          <a:noFill/>
          <a:ln w="19050" algn="ctr">
            <a:noFill/>
            <a:miter lim="800000"/>
            <a:headEnd/>
            <a:tailEnd/>
          </a:ln>
        </p:spPr>
        <p:txBody>
          <a:bodyPr wrap="square" lIns="88900" tIns="88900" rIns="88900" bIns="88900" rtlCol="0" anchor="ctr"/>
          <a:lstStyle/>
          <a:p>
            <a:pPr algn="just">
              <a:lnSpc>
                <a:spcPct val="106000"/>
              </a:lnSpc>
            </a:pPr>
            <a:r>
              <a:rPr lang="zh-TW" altLang="en-US" sz="1600" b="1" dirty="0">
                <a:latin typeface="+mj-ea"/>
                <a:ea typeface="+mj-ea"/>
              </a:rPr>
              <a:t>不是</a:t>
            </a:r>
          </a:p>
        </p:txBody>
      </p:sp>
      <p:cxnSp>
        <p:nvCxnSpPr>
          <p:cNvPr id="130" name="接點: 肘形 129">
            <a:extLst>
              <a:ext uri="{FF2B5EF4-FFF2-40B4-BE49-F238E27FC236}">
                <a16:creationId xmlns:a16="http://schemas.microsoft.com/office/drawing/2014/main" id="{2908EE91-165A-60CC-4536-8E67DDCD4B08}"/>
              </a:ext>
            </a:extLst>
          </p:cNvPr>
          <p:cNvCxnSpPr>
            <a:stCxn id="88" idx="3"/>
            <a:endCxn id="36" idx="1"/>
          </p:cNvCxnSpPr>
          <p:nvPr/>
        </p:nvCxnSpPr>
        <p:spPr>
          <a:xfrm>
            <a:off x="9588809" y="5403873"/>
            <a:ext cx="590377" cy="774839"/>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48D162B5-83E4-B5D5-3C52-9590FDABF800}"/>
              </a:ext>
            </a:extLst>
          </p:cNvPr>
          <p:cNvSpPr/>
          <p:nvPr/>
        </p:nvSpPr>
        <p:spPr bwMode="gray">
          <a:xfrm>
            <a:off x="4385563" y="3182433"/>
            <a:ext cx="364877" cy="374709"/>
          </a:xfrm>
          <a:prstGeom prst="rect">
            <a:avLst/>
          </a:prstGeom>
          <a:noFill/>
          <a:ln w="19050" algn="ctr">
            <a:noFill/>
            <a:miter lim="800000"/>
            <a:headEnd/>
            <a:tailEnd/>
          </a:ln>
        </p:spPr>
        <p:txBody>
          <a:bodyPr wrap="square" lIns="88900" tIns="88900" rIns="88900" bIns="88900" rtlCol="0" anchor="ctr"/>
          <a:lstStyle/>
          <a:p>
            <a:pPr algn="just">
              <a:lnSpc>
                <a:spcPct val="106000"/>
              </a:lnSpc>
            </a:pPr>
            <a:r>
              <a:rPr lang="zh-TW" altLang="en-US" sz="1600" b="1" dirty="0">
                <a:latin typeface="+mj-ea"/>
                <a:ea typeface="+mj-ea"/>
              </a:rPr>
              <a:t>是</a:t>
            </a:r>
          </a:p>
        </p:txBody>
      </p:sp>
      <p:cxnSp>
        <p:nvCxnSpPr>
          <p:cNvPr id="9" name="接點: 肘形 8">
            <a:extLst>
              <a:ext uri="{FF2B5EF4-FFF2-40B4-BE49-F238E27FC236}">
                <a16:creationId xmlns:a16="http://schemas.microsoft.com/office/drawing/2014/main" id="{295EC69C-4316-4237-FAAD-FCAF95DB655C}"/>
              </a:ext>
            </a:extLst>
          </p:cNvPr>
          <p:cNvCxnSpPr>
            <a:cxnSpLocks/>
            <a:stCxn id="57" idx="1"/>
            <a:endCxn id="61" idx="3"/>
          </p:cNvCxnSpPr>
          <p:nvPr/>
        </p:nvCxnSpPr>
        <p:spPr>
          <a:xfrm rot="10800000">
            <a:off x="4252235" y="3491093"/>
            <a:ext cx="2604473" cy="680014"/>
          </a:xfrm>
          <a:prstGeom prst="bentConnector3">
            <a:avLst>
              <a:gd name="adj1" fmla="val 7698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圓角 12">
            <a:extLst>
              <a:ext uri="{FF2B5EF4-FFF2-40B4-BE49-F238E27FC236}">
                <a16:creationId xmlns:a16="http://schemas.microsoft.com/office/drawing/2014/main" id="{44036726-32E8-B28F-0114-A370637D574D}"/>
              </a:ext>
            </a:extLst>
          </p:cNvPr>
          <p:cNvSpPr/>
          <p:nvPr/>
        </p:nvSpPr>
        <p:spPr bwMode="gray">
          <a:xfrm>
            <a:off x="2693309" y="3924300"/>
            <a:ext cx="1571625" cy="904548"/>
          </a:xfrm>
          <a:prstGeom prst="roundRect">
            <a:avLst/>
          </a:prstGeom>
          <a:solidFill>
            <a:schemeClr val="accent1">
              <a:lumMod val="20000"/>
              <a:lumOff val="80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latin typeface="+mj-ea"/>
                <a:ea typeface="+mj-ea"/>
              </a:rPr>
              <a:t>無須填寫</a:t>
            </a:r>
            <a:endParaRPr lang="en-US" altLang="zh-TW" sz="1600" b="1" dirty="0">
              <a:latin typeface="+mj-ea"/>
              <a:ea typeface="+mj-ea"/>
            </a:endParaRPr>
          </a:p>
          <a:p>
            <a:pPr algn="ctr">
              <a:lnSpc>
                <a:spcPct val="106000"/>
              </a:lnSpc>
              <a:buFont typeface="Wingdings 2" pitchFamily="18" charset="2"/>
              <a:buNone/>
            </a:pPr>
            <a:r>
              <a:rPr lang="en-US" altLang="zh-TW" sz="1600" b="1" dirty="0">
                <a:latin typeface="+mj-ea"/>
                <a:ea typeface="+mj-ea"/>
              </a:rPr>
              <a:t>(</a:t>
            </a:r>
            <a:r>
              <a:rPr lang="zh-TW" altLang="en-US" sz="1600" b="1" dirty="0">
                <a:latin typeface="+mj-ea"/>
                <a:ea typeface="+mj-ea"/>
              </a:rPr>
              <a:t>請務必填妥</a:t>
            </a:r>
            <a:r>
              <a:rPr lang="en-US" altLang="zh-TW" sz="1600" b="1" dirty="0">
                <a:latin typeface="+mj-ea"/>
                <a:ea typeface="+mj-ea"/>
              </a:rPr>
              <a:t>VM</a:t>
            </a:r>
            <a:r>
              <a:rPr lang="zh-TW" altLang="en-US" sz="1600" b="1" dirty="0">
                <a:latin typeface="+mj-ea"/>
                <a:ea typeface="+mj-ea"/>
              </a:rPr>
              <a:t> </a:t>
            </a:r>
            <a:r>
              <a:rPr lang="en-US" altLang="zh-TW" sz="1600" b="1" dirty="0">
                <a:latin typeface="+mj-ea"/>
                <a:ea typeface="+mj-ea"/>
              </a:rPr>
              <a:t>IP</a:t>
            </a:r>
            <a:r>
              <a:rPr lang="zh-TW" altLang="en-US" sz="1600" b="1" dirty="0">
                <a:latin typeface="+mj-ea"/>
                <a:ea typeface="+mj-ea"/>
              </a:rPr>
              <a:t>位址</a:t>
            </a:r>
            <a:r>
              <a:rPr lang="en-US" altLang="zh-TW" sz="1600" b="1" dirty="0">
                <a:latin typeface="+mj-ea"/>
                <a:ea typeface="+mj-ea"/>
              </a:rPr>
              <a:t>)</a:t>
            </a:r>
            <a:endParaRPr lang="zh-TW" altLang="en-US" sz="1600" b="1" dirty="0">
              <a:latin typeface="+mj-ea"/>
              <a:ea typeface="+mj-ea"/>
            </a:endParaRPr>
          </a:p>
        </p:txBody>
      </p:sp>
      <p:sp>
        <p:nvSpPr>
          <p:cNvPr id="22" name="矩形 21">
            <a:extLst>
              <a:ext uri="{FF2B5EF4-FFF2-40B4-BE49-F238E27FC236}">
                <a16:creationId xmlns:a16="http://schemas.microsoft.com/office/drawing/2014/main" id="{6234C0CB-2E9F-84F3-EA31-3C5737F0081E}"/>
              </a:ext>
            </a:extLst>
          </p:cNvPr>
          <p:cNvSpPr/>
          <p:nvPr/>
        </p:nvSpPr>
        <p:spPr bwMode="gray">
          <a:xfrm>
            <a:off x="4291094" y="4021202"/>
            <a:ext cx="622750" cy="429882"/>
          </a:xfrm>
          <a:prstGeom prst="rect">
            <a:avLst/>
          </a:prstGeom>
          <a:noFill/>
          <a:ln w="19050" algn="ctr">
            <a:noFill/>
            <a:miter lim="800000"/>
            <a:headEnd/>
            <a:tailEnd/>
          </a:ln>
        </p:spPr>
        <p:txBody>
          <a:bodyPr wrap="square" lIns="88900" tIns="88900" rIns="88900" bIns="88900" rtlCol="0" anchor="ctr"/>
          <a:lstStyle/>
          <a:p>
            <a:pPr algn="just">
              <a:lnSpc>
                <a:spcPct val="106000"/>
              </a:lnSpc>
            </a:pPr>
            <a:r>
              <a:rPr lang="zh-TW" altLang="en-US" sz="1600" b="1" dirty="0">
                <a:latin typeface="+mj-ea"/>
                <a:ea typeface="+mj-ea"/>
              </a:rPr>
              <a:t>不是</a:t>
            </a:r>
          </a:p>
        </p:txBody>
      </p:sp>
      <p:sp>
        <p:nvSpPr>
          <p:cNvPr id="93" name="矩形 92">
            <a:extLst>
              <a:ext uri="{FF2B5EF4-FFF2-40B4-BE49-F238E27FC236}">
                <a16:creationId xmlns:a16="http://schemas.microsoft.com/office/drawing/2014/main" id="{8251E0ED-67B2-AE2F-01E0-D3877A5F2F82}"/>
              </a:ext>
            </a:extLst>
          </p:cNvPr>
          <p:cNvSpPr/>
          <p:nvPr/>
        </p:nvSpPr>
        <p:spPr bwMode="gray">
          <a:xfrm>
            <a:off x="2424847" y="2585826"/>
            <a:ext cx="2161735" cy="727920"/>
          </a:xfrm>
          <a:prstGeom prst="rect">
            <a:avLst/>
          </a:prstGeom>
          <a:noFill/>
          <a:ln w="19050" algn="ctr">
            <a:noFill/>
            <a:miter lim="800000"/>
            <a:headEnd/>
            <a:tailEnd/>
          </a:ln>
        </p:spPr>
        <p:txBody>
          <a:bodyPr wrap="square" lIns="88900" tIns="88900" rIns="88900" bIns="88900" rtlCol="0" anchor="ctr"/>
          <a:lstStyle/>
          <a:p>
            <a:pPr algn="ctr">
              <a:lnSpc>
                <a:spcPct val="106000"/>
              </a:lnSpc>
            </a:pPr>
            <a:r>
              <a:rPr lang="zh-TW" altLang="en-US" sz="1600" b="1" dirty="0"/>
              <a:t>填為</a:t>
            </a:r>
            <a:endParaRPr lang="en-US" altLang="zh-TW" sz="1600" b="1" dirty="0"/>
          </a:p>
          <a:p>
            <a:pPr>
              <a:lnSpc>
                <a:spcPct val="106000"/>
              </a:lnSpc>
            </a:pPr>
            <a:r>
              <a:rPr lang="en-US" altLang="zh-TW" sz="1600" b="1" dirty="0">
                <a:solidFill>
                  <a:srgbClr val="FF0000"/>
                </a:solidFill>
              </a:rPr>
              <a:t>【</a:t>
            </a:r>
            <a:r>
              <a:rPr lang="zh-TW" altLang="en-US" sz="1600" b="1" dirty="0">
                <a:solidFill>
                  <a:srgbClr val="FF0000"/>
                </a:solidFill>
              </a:rPr>
              <a:t>硬體</a:t>
            </a:r>
            <a:r>
              <a:rPr lang="en-US" altLang="zh-TW" sz="1600" b="1" dirty="0">
                <a:solidFill>
                  <a:srgbClr val="FF0000"/>
                </a:solidFill>
              </a:rPr>
              <a:t>/</a:t>
            </a:r>
            <a:r>
              <a:rPr lang="zh-TW" altLang="en-US" sz="1600" b="1" dirty="0">
                <a:solidFill>
                  <a:srgbClr val="FF0000"/>
                </a:solidFill>
              </a:rPr>
              <a:t>應用系統設備</a:t>
            </a:r>
            <a:r>
              <a:rPr lang="en-US" altLang="zh-TW" sz="1600" b="1" dirty="0">
                <a:solidFill>
                  <a:srgbClr val="FF0000"/>
                </a:solidFill>
              </a:rPr>
              <a:t>】</a:t>
            </a:r>
            <a:endParaRPr lang="zh-TW" altLang="en-US" sz="1600" b="1" dirty="0">
              <a:solidFill>
                <a:srgbClr val="FF0000"/>
              </a:solidFill>
            </a:endParaRPr>
          </a:p>
        </p:txBody>
      </p:sp>
      <p:cxnSp>
        <p:nvCxnSpPr>
          <p:cNvPr id="26" name="接點: 肘形 25">
            <a:extLst>
              <a:ext uri="{FF2B5EF4-FFF2-40B4-BE49-F238E27FC236}">
                <a16:creationId xmlns:a16="http://schemas.microsoft.com/office/drawing/2014/main" id="{5175EAF1-BB82-C0D2-D143-76CB9AB6BAB6}"/>
              </a:ext>
            </a:extLst>
          </p:cNvPr>
          <p:cNvCxnSpPr>
            <a:cxnSpLocks/>
            <a:stCxn id="61" idx="1"/>
            <a:endCxn id="31" idx="1"/>
          </p:cNvCxnSpPr>
          <p:nvPr/>
        </p:nvCxnSpPr>
        <p:spPr>
          <a:xfrm rot="10800000" flipH="1" flipV="1">
            <a:off x="2680608" y="3491093"/>
            <a:ext cx="846949" cy="2687620"/>
          </a:xfrm>
          <a:prstGeom prst="bentConnector3">
            <a:avLst>
              <a:gd name="adj1" fmla="val -2699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接點: 肘形 31">
            <a:extLst>
              <a:ext uri="{FF2B5EF4-FFF2-40B4-BE49-F238E27FC236}">
                <a16:creationId xmlns:a16="http://schemas.microsoft.com/office/drawing/2014/main" id="{1F48340B-FAF8-E259-7FCD-7200DD7AA416}"/>
              </a:ext>
            </a:extLst>
          </p:cNvPr>
          <p:cNvCxnSpPr>
            <a:cxnSpLocks/>
            <a:stCxn id="13" idx="1"/>
            <a:endCxn id="31" idx="1"/>
          </p:cNvCxnSpPr>
          <p:nvPr/>
        </p:nvCxnSpPr>
        <p:spPr>
          <a:xfrm rot="10800000" flipH="1" flipV="1">
            <a:off x="2693308" y="4376573"/>
            <a:ext cx="834249" cy="1802139"/>
          </a:xfrm>
          <a:prstGeom prst="bentConnector3">
            <a:avLst>
              <a:gd name="adj1" fmla="val -2740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接點: 肘形 48">
            <a:extLst>
              <a:ext uri="{FF2B5EF4-FFF2-40B4-BE49-F238E27FC236}">
                <a16:creationId xmlns:a16="http://schemas.microsoft.com/office/drawing/2014/main" id="{9EF8553A-1E34-E176-348F-1608A8F93874}"/>
              </a:ext>
            </a:extLst>
          </p:cNvPr>
          <p:cNvCxnSpPr>
            <a:stCxn id="57" idx="1"/>
            <a:endCxn id="13" idx="3"/>
          </p:cNvCxnSpPr>
          <p:nvPr/>
        </p:nvCxnSpPr>
        <p:spPr>
          <a:xfrm rot="10800000" flipV="1">
            <a:off x="4264935" y="4171106"/>
            <a:ext cx="2591773" cy="205467"/>
          </a:xfrm>
          <a:prstGeom prst="bentConnector3">
            <a:avLst>
              <a:gd name="adj1" fmla="val 7744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59307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a:extLst>
              <a:ext uri="{FF2B5EF4-FFF2-40B4-BE49-F238E27FC236}">
                <a16:creationId xmlns:a16="http://schemas.microsoft.com/office/drawing/2014/main" id="{3BD46FDA-A4CF-BD24-8203-41AAEC86B324}"/>
              </a:ext>
            </a:extLst>
          </p:cNvPr>
          <p:cNvSpPr/>
          <p:nvPr/>
        </p:nvSpPr>
        <p:spPr bwMode="gray">
          <a:xfrm>
            <a:off x="4568960" y="4053502"/>
            <a:ext cx="1571625" cy="954396"/>
          </a:xfrm>
          <a:prstGeom prst="rect">
            <a:avLst/>
          </a:prstGeom>
          <a:noFill/>
          <a:ln w="19050" algn="ctr">
            <a:noFill/>
            <a:miter lim="800000"/>
            <a:headEnd/>
            <a:tailEnd/>
          </a:ln>
        </p:spPr>
        <p:txBody>
          <a:bodyPr wrap="square" lIns="88900" tIns="88900" rIns="88900" bIns="88900" rtlCol="0" anchor="ctr"/>
          <a:lstStyle/>
          <a:p>
            <a:pPr algn="just">
              <a:lnSpc>
                <a:spcPct val="106000"/>
              </a:lnSpc>
            </a:pPr>
            <a:r>
              <a:rPr lang="en-US" altLang="zh-TW" sz="1600" b="1" dirty="0">
                <a:latin typeface="+mj-ea"/>
                <a:ea typeface="+mj-ea"/>
              </a:rPr>
              <a:t>Q4</a:t>
            </a:r>
            <a:r>
              <a:rPr lang="zh-TW" altLang="en-US" sz="1600" b="1" dirty="0">
                <a:latin typeface="+mj-ea"/>
                <a:ea typeface="+mj-ea"/>
              </a:rPr>
              <a:t>：</a:t>
            </a:r>
            <a:r>
              <a:rPr lang="en-US" altLang="zh-TW" sz="1600" b="1" dirty="0">
                <a:latin typeface="+mj-ea"/>
                <a:ea typeface="+mj-ea"/>
              </a:rPr>
              <a:t>VM</a:t>
            </a:r>
            <a:r>
              <a:rPr lang="zh-TW" altLang="en-US" sz="1600" b="1" dirty="0">
                <a:latin typeface="+mj-ea"/>
                <a:ea typeface="+mj-ea"/>
              </a:rPr>
              <a:t>的實體主機是否由您的單位自行管理</a:t>
            </a:r>
            <a:r>
              <a:rPr lang="en-US" altLang="zh-TW" sz="1600" b="1" dirty="0">
                <a:latin typeface="+mj-ea"/>
                <a:ea typeface="+mj-ea"/>
              </a:rPr>
              <a:t>?</a:t>
            </a:r>
            <a:endParaRPr lang="zh-TW" altLang="en-US" sz="1600" b="1" dirty="0">
              <a:latin typeface="+mj-ea"/>
              <a:ea typeface="+mj-ea"/>
            </a:endParaRPr>
          </a:p>
        </p:txBody>
      </p:sp>
      <p:sp>
        <p:nvSpPr>
          <p:cNvPr id="4" name="標題 3">
            <a:extLst>
              <a:ext uri="{FF2B5EF4-FFF2-40B4-BE49-F238E27FC236}">
                <a16:creationId xmlns:a16="http://schemas.microsoft.com/office/drawing/2014/main" id="{4E50886D-6DD4-87D6-BD61-75F32A05DBD6}"/>
              </a:ext>
            </a:extLst>
          </p:cNvPr>
          <p:cNvSpPr>
            <a:spLocks noGrp="1"/>
          </p:cNvSpPr>
          <p:nvPr>
            <p:ph type="title"/>
          </p:nvPr>
        </p:nvSpPr>
        <p:spPr/>
        <p:txBody>
          <a:bodyPr/>
          <a:lstStyle/>
          <a:p>
            <a:r>
              <a:rPr lang="zh-TW" altLang="en-US" b="1" dirty="0"/>
              <a:t>資訊資產盤點範例</a:t>
            </a:r>
            <a:r>
              <a:rPr lang="en-US" altLang="zh-TW" b="1" dirty="0"/>
              <a:t>_</a:t>
            </a:r>
            <a:r>
              <a:rPr lang="zh-TW" altLang="en-US" b="1" dirty="0"/>
              <a:t>資料庫管理人員</a:t>
            </a:r>
          </a:p>
        </p:txBody>
      </p:sp>
      <p:sp>
        <p:nvSpPr>
          <p:cNvPr id="10" name="文字版面配置區 1">
            <a:extLst>
              <a:ext uri="{FF2B5EF4-FFF2-40B4-BE49-F238E27FC236}">
                <a16:creationId xmlns:a16="http://schemas.microsoft.com/office/drawing/2014/main" id="{04CF9D20-2920-772A-3F39-7B784D4A54AD}"/>
              </a:ext>
            </a:extLst>
          </p:cNvPr>
          <p:cNvSpPr>
            <a:spLocks noGrp="1"/>
          </p:cNvSpPr>
          <p:nvPr>
            <p:ph type="body" sz="quarter" idx="13"/>
          </p:nvPr>
        </p:nvSpPr>
        <p:spPr>
          <a:xfrm>
            <a:off x="431800" y="797873"/>
            <a:ext cx="11252200" cy="318023"/>
          </a:xfrm>
        </p:spPr>
        <p:txBody>
          <a:bodyPr/>
          <a:lstStyle/>
          <a:p>
            <a:r>
              <a:rPr lang="zh-TW" altLang="en-US" b="1" dirty="0">
                <a:latin typeface="微軟正黑體" panose="020B0604030504040204" pitchFamily="34" charset="-120"/>
              </a:rPr>
              <a:t>以</a:t>
            </a:r>
            <a:r>
              <a:rPr lang="en-US" altLang="zh-TW" b="1" dirty="0">
                <a:latin typeface="微軟正黑體" panose="020B0604030504040204" pitchFamily="34" charset="-120"/>
              </a:rPr>
              <a:t>K</a:t>
            </a:r>
            <a:r>
              <a:rPr lang="zh-TW" altLang="en-US" b="1" dirty="0">
                <a:latin typeface="微軟正黑體" panose="020B0604030504040204" pitchFamily="34" charset="-120"/>
              </a:rPr>
              <a:t>資料庫管理人為例</a:t>
            </a:r>
            <a:endParaRPr lang="zh-TW" altLang="en-US" dirty="0">
              <a:latin typeface="微軟正黑體" panose="020B0604030504040204" pitchFamily="34" charset="-120"/>
              <a:ea typeface="微軟正黑體" panose="020B0604030504040204" pitchFamily="34" charset="-120"/>
            </a:endParaRPr>
          </a:p>
        </p:txBody>
      </p:sp>
      <p:sp>
        <p:nvSpPr>
          <p:cNvPr id="37" name="矩形: 圓角 36">
            <a:extLst>
              <a:ext uri="{FF2B5EF4-FFF2-40B4-BE49-F238E27FC236}">
                <a16:creationId xmlns:a16="http://schemas.microsoft.com/office/drawing/2014/main" id="{9BFFC3DB-D62C-46DF-B794-D58848730CA0}"/>
              </a:ext>
            </a:extLst>
          </p:cNvPr>
          <p:cNvSpPr/>
          <p:nvPr/>
        </p:nvSpPr>
        <p:spPr bwMode="gray">
          <a:xfrm>
            <a:off x="2686193" y="1413665"/>
            <a:ext cx="1571625" cy="727920"/>
          </a:xfrm>
          <a:prstGeom prst="roundRect">
            <a:avLst/>
          </a:prstGeom>
          <a:solidFill>
            <a:schemeClr val="bg1">
              <a:lumMod val="85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dirty="0">
                <a:latin typeface="+mj-ea"/>
                <a:ea typeface="+mj-ea"/>
              </a:rPr>
              <a:t>A</a:t>
            </a:r>
            <a:r>
              <a:rPr lang="zh-TW" altLang="en-US" sz="1600" b="1" dirty="0">
                <a:latin typeface="+mj-ea"/>
                <a:ea typeface="+mj-ea"/>
              </a:rPr>
              <a:t>系統</a:t>
            </a:r>
          </a:p>
        </p:txBody>
      </p:sp>
      <p:sp>
        <p:nvSpPr>
          <p:cNvPr id="51" name="矩形 50">
            <a:extLst>
              <a:ext uri="{FF2B5EF4-FFF2-40B4-BE49-F238E27FC236}">
                <a16:creationId xmlns:a16="http://schemas.microsoft.com/office/drawing/2014/main" id="{B098626C-F109-7476-1A8D-0B10CC419452}"/>
              </a:ext>
            </a:extLst>
          </p:cNvPr>
          <p:cNvSpPr/>
          <p:nvPr/>
        </p:nvSpPr>
        <p:spPr bwMode="gray">
          <a:xfrm>
            <a:off x="419521" y="3703243"/>
            <a:ext cx="1863546" cy="1575557"/>
          </a:xfrm>
          <a:prstGeom prst="rect">
            <a:avLst/>
          </a:prstGeom>
          <a:noFill/>
          <a:ln w="19050" algn="ctr">
            <a:noFill/>
            <a:miter lim="800000"/>
            <a:headEnd/>
            <a:tailEnd/>
          </a:ln>
        </p:spPr>
        <p:txBody>
          <a:bodyPr wrap="square" lIns="88900" tIns="88900" rIns="88900" bIns="88900" rtlCol="0" anchor="ctr"/>
          <a:lstStyle/>
          <a:p>
            <a:pPr marL="285750" indent="-285750">
              <a:lnSpc>
                <a:spcPct val="106000"/>
              </a:lnSpc>
              <a:buFont typeface="Arial" panose="020B0604020202020204" pitchFamily="34" charset="0"/>
              <a:buChar char="•"/>
            </a:pPr>
            <a:r>
              <a:rPr lang="zh-TW" altLang="en-US" sz="1600" b="1" dirty="0">
                <a:latin typeface="+mj-ea"/>
                <a:ea typeface="+mj-ea"/>
              </a:rPr>
              <a:t>管理的資料庫有哪些</a:t>
            </a:r>
            <a:r>
              <a:rPr lang="en-US" altLang="zh-TW" sz="1600" b="1" dirty="0">
                <a:latin typeface="+mj-ea"/>
                <a:ea typeface="+mj-ea"/>
              </a:rPr>
              <a:t>?</a:t>
            </a:r>
          </a:p>
          <a:p>
            <a:pPr marL="285750" indent="-285750">
              <a:lnSpc>
                <a:spcPct val="106000"/>
              </a:lnSpc>
              <a:buFont typeface="Arial" panose="020B0604020202020204" pitchFamily="34" charset="0"/>
              <a:buChar char="•"/>
            </a:pPr>
            <a:r>
              <a:rPr lang="zh-TW" altLang="en-US" sz="1600" b="1" dirty="0">
                <a:solidFill>
                  <a:srgbClr val="FF0000"/>
                </a:solidFill>
                <a:latin typeface="+mj-ea"/>
                <a:ea typeface="+mj-ea"/>
              </a:rPr>
              <a:t>若由系統管理員一同管理系統資料庫，亦請參照本頁面</a:t>
            </a:r>
            <a:endParaRPr lang="en-US" altLang="zh-TW" sz="1600" b="1" dirty="0">
              <a:solidFill>
                <a:srgbClr val="FF0000"/>
              </a:solidFill>
              <a:latin typeface="+mj-ea"/>
              <a:ea typeface="+mj-ea"/>
            </a:endParaRPr>
          </a:p>
        </p:txBody>
      </p:sp>
      <p:sp>
        <p:nvSpPr>
          <p:cNvPr id="56" name="矩形 55">
            <a:extLst>
              <a:ext uri="{FF2B5EF4-FFF2-40B4-BE49-F238E27FC236}">
                <a16:creationId xmlns:a16="http://schemas.microsoft.com/office/drawing/2014/main" id="{A2DC106D-2613-D656-B31D-C94897875AEC}"/>
              </a:ext>
            </a:extLst>
          </p:cNvPr>
          <p:cNvSpPr/>
          <p:nvPr/>
        </p:nvSpPr>
        <p:spPr bwMode="gray">
          <a:xfrm>
            <a:off x="7765766" y="4168656"/>
            <a:ext cx="1853722" cy="968308"/>
          </a:xfrm>
          <a:prstGeom prst="rect">
            <a:avLst/>
          </a:prstGeom>
          <a:noFill/>
          <a:ln w="19050" algn="ctr">
            <a:noFill/>
            <a:miter lim="800000"/>
            <a:headEnd/>
            <a:tailEnd/>
          </a:ln>
        </p:spPr>
        <p:txBody>
          <a:bodyPr wrap="square" lIns="88900" tIns="88900" rIns="88900" bIns="88900" rtlCol="0" anchor="ctr"/>
          <a:lstStyle/>
          <a:p>
            <a:pPr algn="just">
              <a:lnSpc>
                <a:spcPct val="106000"/>
              </a:lnSpc>
            </a:pPr>
            <a:r>
              <a:rPr lang="en-US" altLang="zh-TW" sz="1600" b="1" dirty="0">
                <a:latin typeface="+mj-ea"/>
                <a:ea typeface="+mj-ea"/>
              </a:rPr>
              <a:t>Q3</a:t>
            </a:r>
            <a:r>
              <a:rPr lang="zh-TW" altLang="en-US" sz="1600" b="1" dirty="0">
                <a:latin typeface="+mj-ea"/>
                <a:ea typeface="+mj-ea"/>
              </a:rPr>
              <a:t>：正式</a:t>
            </a:r>
            <a:r>
              <a:rPr lang="en-US" altLang="zh-TW" sz="1600" b="1" dirty="0">
                <a:latin typeface="+mj-ea"/>
                <a:ea typeface="+mj-ea"/>
              </a:rPr>
              <a:t>/</a:t>
            </a:r>
            <a:r>
              <a:rPr lang="zh-TW" altLang="en-US" sz="1600" b="1" dirty="0">
                <a:latin typeface="+mj-ea"/>
                <a:ea typeface="+mj-ea"/>
              </a:rPr>
              <a:t>測試環境建在哪一臺</a:t>
            </a:r>
            <a:r>
              <a:rPr lang="en-US" altLang="zh-TW" sz="1600" b="1" dirty="0">
                <a:latin typeface="+mj-ea"/>
                <a:ea typeface="+mj-ea"/>
              </a:rPr>
              <a:t>VM</a:t>
            </a:r>
            <a:r>
              <a:rPr lang="zh-TW" altLang="en-US" sz="1600" b="1" dirty="0">
                <a:latin typeface="+mj-ea"/>
                <a:ea typeface="+mj-ea"/>
              </a:rPr>
              <a:t>上</a:t>
            </a:r>
            <a:r>
              <a:rPr lang="en-US" altLang="zh-TW" sz="1600" b="1" dirty="0">
                <a:latin typeface="+mj-ea"/>
                <a:ea typeface="+mj-ea"/>
              </a:rPr>
              <a:t>?</a:t>
            </a:r>
            <a:endParaRPr lang="zh-TW" altLang="en-US" sz="1600" b="1" dirty="0">
              <a:latin typeface="+mj-ea"/>
              <a:ea typeface="+mj-ea"/>
            </a:endParaRPr>
          </a:p>
        </p:txBody>
      </p:sp>
      <p:sp>
        <p:nvSpPr>
          <p:cNvPr id="58" name="矩形: 圓角 57">
            <a:extLst>
              <a:ext uri="{FF2B5EF4-FFF2-40B4-BE49-F238E27FC236}">
                <a16:creationId xmlns:a16="http://schemas.microsoft.com/office/drawing/2014/main" id="{7AE131FE-0185-29D6-5D28-F3A00B505B48}"/>
              </a:ext>
            </a:extLst>
          </p:cNvPr>
          <p:cNvSpPr/>
          <p:nvPr/>
        </p:nvSpPr>
        <p:spPr bwMode="gray">
          <a:xfrm>
            <a:off x="6169904" y="4166741"/>
            <a:ext cx="1571625" cy="727920"/>
          </a:xfrm>
          <a:prstGeom prst="roundRect">
            <a:avLst/>
          </a:prstGeom>
          <a:solidFill>
            <a:schemeClr val="tx2">
              <a:lumMod val="20000"/>
              <a:lumOff val="80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dirty="0" err="1">
                <a:latin typeface="+mj-ea"/>
                <a:ea typeface="+mj-ea"/>
              </a:rPr>
              <a:t>Vmware</a:t>
            </a:r>
            <a:endParaRPr lang="en-US" altLang="zh-TW" sz="1600" b="1" dirty="0">
              <a:latin typeface="+mj-ea"/>
              <a:ea typeface="+mj-ea"/>
            </a:endParaRPr>
          </a:p>
          <a:p>
            <a:pPr algn="ctr">
              <a:lnSpc>
                <a:spcPct val="106000"/>
              </a:lnSpc>
              <a:buFont typeface="Wingdings 2" pitchFamily="18" charset="2"/>
              <a:buNone/>
            </a:pPr>
            <a:r>
              <a:rPr lang="en-US" altLang="zh-TW" sz="1600" b="1" dirty="0">
                <a:latin typeface="+mj-ea"/>
                <a:ea typeface="+mj-ea"/>
              </a:rPr>
              <a:t>(VM10)</a:t>
            </a:r>
            <a:endParaRPr lang="zh-TW" altLang="en-US" sz="1600" b="1" dirty="0">
              <a:latin typeface="+mj-ea"/>
              <a:ea typeface="+mj-ea"/>
            </a:endParaRPr>
          </a:p>
        </p:txBody>
      </p:sp>
      <p:sp>
        <p:nvSpPr>
          <p:cNvPr id="91" name="矩形 90">
            <a:extLst>
              <a:ext uri="{FF2B5EF4-FFF2-40B4-BE49-F238E27FC236}">
                <a16:creationId xmlns:a16="http://schemas.microsoft.com/office/drawing/2014/main" id="{BB8B58F9-B396-7563-BAA5-3C0A409CF6A1}"/>
              </a:ext>
            </a:extLst>
          </p:cNvPr>
          <p:cNvSpPr/>
          <p:nvPr/>
        </p:nvSpPr>
        <p:spPr bwMode="gray">
          <a:xfrm>
            <a:off x="9574336" y="3249723"/>
            <a:ext cx="1829514" cy="1154822"/>
          </a:xfrm>
          <a:prstGeom prst="rect">
            <a:avLst/>
          </a:prstGeom>
          <a:noFill/>
          <a:ln w="19050" algn="ctr">
            <a:noFill/>
            <a:miter lim="800000"/>
            <a:headEnd/>
            <a:tailEnd/>
          </a:ln>
        </p:spPr>
        <p:txBody>
          <a:bodyPr wrap="square" lIns="88900" tIns="88900" rIns="88900" bIns="88900" rtlCol="0" anchor="ctr"/>
          <a:lstStyle/>
          <a:p>
            <a:pPr algn="ctr">
              <a:lnSpc>
                <a:spcPct val="106000"/>
              </a:lnSpc>
            </a:pPr>
            <a:r>
              <a:rPr lang="zh-TW" altLang="en-US" sz="1600" b="1" dirty="0"/>
              <a:t>填為</a:t>
            </a:r>
            <a:endParaRPr lang="en-US" altLang="zh-TW" sz="1600" b="1" dirty="0"/>
          </a:p>
          <a:p>
            <a:pPr>
              <a:lnSpc>
                <a:spcPct val="106000"/>
              </a:lnSpc>
            </a:pPr>
            <a:r>
              <a:rPr lang="en-US" altLang="zh-TW" sz="1600" b="1" dirty="0">
                <a:solidFill>
                  <a:srgbClr val="FF0000"/>
                </a:solidFill>
              </a:rPr>
              <a:t>【</a:t>
            </a:r>
            <a:r>
              <a:rPr lang="zh-TW" altLang="en-US" sz="1600" b="1" dirty="0">
                <a:solidFill>
                  <a:srgbClr val="FF0000"/>
                </a:solidFill>
              </a:rPr>
              <a:t>軟體</a:t>
            </a:r>
            <a:r>
              <a:rPr lang="en-US" altLang="zh-TW" sz="1600" b="1" dirty="0">
                <a:solidFill>
                  <a:srgbClr val="FF0000"/>
                </a:solidFill>
              </a:rPr>
              <a:t>/</a:t>
            </a:r>
            <a:r>
              <a:rPr lang="zh-TW" altLang="en-US" sz="1600" b="1" dirty="0">
                <a:solidFill>
                  <a:srgbClr val="FF0000"/>
                </a:solidFill>
              </a:rPr>
              <a:t>套裝軟體</a:t>
            </a:r>
            <a:r>
              <a:rPr lang="en-US" altLang="zh-TW" sz="1600" b="1" dirty="0">
                <a:solidFill>
                  <a:srgbClr val="FF0000"/>
                </a:solidFill>
              </a:rPr>
              <a:t>】</a:t>
            </a:r>
          </a:p>
        </p:txBody>
      </p:sp>
      <p:sp>
        <p:nvSpPr>
          <p:cNvPr id="92" name="矩形 91">
            <a:extLst>
              <a:ext uri="{FF2B5EF4-FFF2-40B4-BE49-F238E27FC236}">
                <a16:creationId xmlns:a16="http://schemas.microsoft.com/office/drawing/2014/main" id="{0528DF30-5BB6-A318-F700-3D1F4BA7AF5A}"/>
              </a:ext>
            </a:extLst>
          </p:cNvPr>
          <p:cNvSpPr/>
          <p:nvPr/>
        </p:nvSpPr>
        <p:spPr bwMode="gray">
          <a:xfrm>
            <a:off x="5861577" y="3320754"/>
            <a:ext cx="2354715" cy="685510"/>
          </a:xfrm>
          <a:prstGeom prst="rect">
            <a:avLst/>
          </a:prstGeom>
          <a:noFill/>
          <a:ln w="19050" algn="ctr">
            <a:noFill/>
            <a:miter lim="800000"/>
            <a:headEnd/>
            <a:tailEnd/>
          </a:ln>
        </p:spPr>
        <p:txBody>
          <a:bodyPr wrap="square" lIns="88900" tIns="88900" rIns="88900" bIns="88900" rtlCol="0" anchor="ctr"/>
          <a:lstStyle/>
          <a:p>
            <a:pPr algn="ctr">
              <a:lnSpc>
                <a:spcPct val="106000"/>
              </a:lnSpc>
            </a:pPr>
            <a:r>
              <a:rPr lang="zh-TW" altLang="en-US" sz="1600" b="1" dirty="0"/>
              <a:t>填為</a:t>
            </a:r>
            <a:endParaRPr lang="en-US" altLang="zh-TW" sz="1600" b="1" dirty="0"/>
          </a:p>
          <a:p>
            <a:pPr>
              <a:lnSpc>
                <a:spcPct val="106000"/>
              </a:lnSpc>
            </a:pPr>
            <a:r>
              <a:rPr lang="en-US" altLang="zh-TW" sz="1600" b="1" dirty="0">
                <a:solidFill>
                  <a:srgbClr val="FF0000"/>
                </a:solidFill>
              </a:rPr>
              <a:t>【</a:t>
            </a:r>
            <a:r>
              <a:rPr lang="zh-TW" altLang="en-US" sz="1600" b="1" dirty="0">
                <a:solidFill>
                  <a:srgbClr val="FF0000"/>
                </a:solidFill>
              </a:rPr>
              <a:t>硬體</a:t>
            </a:r>
            <a:r>
              <a:rPr lang="en-US" altLang="zh-TW" sz="1600" b="1" dirty="0">
                <a:solidFill>
                  <a:srgbClr val="FF0000"/>
                </a:solidFill>
              </a:rPr>
              <a:t>/</a:t>
            </a:r>
            <a:r>
              <a:rPr lang="zh-TW" altLang="en-US" sz="1600" b="1" dirty="0">
                <a:solidFill>
                  <a:srgbClr val="FF0000"/>
                </a:solidFill>
              </a:rPr>
              <a:t>應用系統設備</a:t>
            </a:r>
            <a:r>
              <a:rPr lang="en-US" altLang="zh-TW" sz="1600" b="1" dirty="0">
                <a:solidFill>
                  <a:srgbClr val="FF0000"/>
                </a:solidFill>
              </a:rPr>
              <a:t>】</a:t>
            </a:r>
            <a:endParaRPr lang="zh-TW" altLang="en-US" sz="1600" b="1" dirty="0">
              <a:solidFill>
                <a:srgbClr val="FF0000"/>
              </a:solidFill>
            </a:endParaRPr>
          </a:p>
        </p:txBody>
      </p:sp>
      <p:sp>
        <p:nvSpPr>
          <p:cNvPr id="93" name="矩形 92">
            <a:extLst>
              <a:ext uri="{FF2B5EF4-FFF2-40B4-BE49-F238E27FC236}">
                <a16:creationId xmlns:a16="http://schemas.microsoft.com/office/drawing/2014/main" id="{8251E0ED-67B2-AE2F-01E0-D3877A5F2F82}"/>
              </a:ext>
            </a:extLst>
          </p:cNvPr>
          <p:cNvSpPr/>
          <p:nvPr/>
        </p:nvSpPr>
        <p:spPr bwMode="gray">
          <a:xfrm>
            <a:off x="2128750" y="3153244"/>
            <a:ext cx="2345211" cy="510370"/>
          </a:xfrm>
          <a:prstGeom prst="rect">
            <a:avLst/>
          </a:prstGeom>
          <a:noFill/>
          <a:ln w="19050" algn="ctr">
            <a:noFill/>
            <a:miter lim="800000"/>
            <a:headEnd/>
            <a:tailEnd/>
          </a:ln>
        </p:spPr>
        <p:txBody>
          <a:bodyPr wrap="square" lIns="88900" tIns="88900" rIns="88900" bIns="88900" rtlCol="0" anchor="ctr"/>
          <a:lstStyle/>
          <a:p>
            <a:pPr algn="ctr">
              <a:lnSpc>
                <a:spcPct val="106000"/>
              </a:lnSpc>
            </a:pPr>
            <a:r>
              <a:rPr lang="zh-TW" altLang="en-US" sz="1600" b="1" dirty="0"/>
              <a:t>填為</a:t>
            </a:r>
            <a:endParaRPr lang="en-US" altLang="zh-TW" sz="1600" b="1" dirty="0"/>
          </a:p>
          <a:p>
            <a:pPr>
              <a:lnSpc>
                <a:spcPct val="106000"/>
              </a:lnSpc>
            </a:pPr>
            <a:r>
              <a:rPr lang="en-US" altLang="zh-TW" sz="1600" b="1" dirty="0">
                <a:solidFill>
                  <a:srgbClr val="FF0000"/>
                </a:solidFill>
              </a:rPr>
              <a:t>【</a:t>
            </a:r>
            <a:r>
              <a:rPr lang="zh-TW" altLang="en-US" sz="1600" b="1" dirty="0">
                <a:solidFill>
                  <a:srgbClr val="FF0000"/>
                </a:solidFill>
              </a:rPr>
              <a:t>硬體</a:t>
            </a:r>
            <a:r>
              <a:rPr lang="en-US" altLang="zh-TW" sz="1600" b="1" dirty="0">
                <a:solidFill>
                  <a:srgbClr val="FF0000"/>
                </a:solidFill>
              </a:rPr>
              <a:t>/</a:t>
            </a:r>
            <a:r>
              <a:rPr lang="zh-TW" altLang="en-US" sz="1600" b="1" dirty="0">
                <a:solidFill>
                  <a:srgbClr val="FF0000"/>
                </a:solidFill>
              </a:rPr>
              <a:t>應用系統設備</a:t>
            </a:r>
            <a:r>
              <a:rPr lang="en-US" altLang="zh-TW" sz="1600" b="1" dirty="0">
                <a:solidFill>
                  <a:srgbClr val="FF0000"/>
                </a:solidFill>
              </a:rPr>
              <a:t>】</a:t>
            </a:r>
            <a:endParaRPr lang="zh-TW" altLang="en-US" sz="1600" b="1" dirty="0">
              <a:solidFill>
                <a:srgbClr val="FF0000"/>
              </a:solidFill>
            </a:endParaRPr>
          </a:p>
        </p:txBody>
      </p:sp>
      <p:sp>
        <p:nvSpPr>
          <p:cNvPr id="98" name="Freeform 747">
            <a:extLst>
              <a:ext uri="{FF2B5EF4-FFF2-40B4-BE49-F238E27FC236}">
                <a16:creationId xmlns:a16="http://schemas.microsoft.com/office/drawing/2014/main" id="{F21E37DA-675E-217D-A4FF-F1D2D6FF1DE5}"/>
              </a:ext>
            </a:extLst>
          </p:cNvPr>
          <p:cNvSpPr>
            <a:spLocks noChangeAspect="1" noEditPoints="1"/>
          </p:cNvSpPr>
          <p:nvPr/>
        </p:nvSpPr>
        <p:spPr bwMode="auto">
          <a:xfrm>
            <a:off x="858344" y="2039961"/>
            <a:ext cx="897644" cy="897644"/>
          </a:xfrm>
          <a:custGeom>
            <a:avLst/>
            <a:gdLst>
              <a:gd name="T0" fmla="*/ 307 w 512"/>
              <a:gd name="T1" fmla="*/ 137 h 512"/>
              <a:gd name="T2" fmla="*/ 308 w 512"/>
              <a:gd name="T3" fmla="*/ 137 h 512"/>
              <a:gd name="T4" fmla="*/ 292 w 512"/>
              <a:gd name="T5" fmla="*/ 149 h 512"/>
              <a:gd name="T6" fmla="*/ 285 w 512"/>
              <a:gd name="T7" fmla="*/ 141 h 512"/>
              <a:gd name="T8" fmla="*/ 269 w 512"/>
              <a:gd name="T9" fmla="*/ 141 h 512"/>
              <a:gd name="T10" fmla="*/ 261 w 512"/>
              <a:gd name="T11" fmla="*/ 150 h 512"/>
              <a:gd name="T12" fmla="*/ 204 w 512"/>
              <a:gd name="T13" fmla="*/ 137 h 512"/>
              <a:gd name="T14" fmla="*/ 204 w 512"/>
              <a:gd name="T15" fmla="*/ 137 h 512"/>
              <a:gd name="T16" fmla="*/ 256 w 512"/>
              <a:gd name="T17" fmla="*/ 117 h 512"/>
              <a:gd name="T18" fmla="*/ 307 w 512"/>
              <a:gd name="T19" fmla="*/ 137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389 w 512"/>
              <a:gd name="T31" fmla="*/ 353 h 512"/>
              <a:gd name="T32" fmla="*/ 343 w 512"/>
              <a:gd name="T33" fmla="*/ 342 h 512"/>
              <a:gd name="T34" fmla="*/ 319 w 512"/>
              <a:gd name="T35" fmla="*/ 338 h 512"/>
              <a:gd name="T36" fmla="*/ 302 w 512"/>
              <a:gd name="T37" fmla="*/ 290 h 512"/>
              <a:gd name="T38" fmla="*/ 332 w 512"/>
              <a:gd name="T39" fmla="*/ 222 h 512"/>
              <a:gd name="T40" fmla="*/ 324 w 512"/>
              <a:gd name="T41" fmla="*/ 124 h 512"/>
              <a:gd name="T42" fmla="*/ 256 w 512"/>
              <a:gd name="T43" fmla="*/ 96 h 512"/>
              <a:gd name="T44" fmla="*/ 187 w 512"/>
              <a:gd name="T45" fmla="*/ 124 h 512"/>
              <a:gd name="T46" fmla="*/ 180 w 512"/>
              <a:gd name="T47" fmla="*/ 222 h 512"/>
              <a:gd name="T48" fmla="*/ 209 w 512"/>
              <a:gd name="T49" fmla="*/ 289 h 512"/>
              <a:gd name="T50" fmla="*/ 192 w 512"/>
              <a:gd name="T51" fmla="*/ 338 h 512"/>
              <a:gd name="T52" fmla="*/ 168 w 512"/>
              <a:gd name="T53" fmla="*/ 342 h 512"/>
              <a:gd name="T54" fmla="*/ 122 w 512"/>
              <a:gd name="T55" fmla="*/ 353 h 512"/>
              <a:gd name="T56" fmla="*/ 118 w 512"/>
              <a:gd name="T57" fmla="*/ 368 h 512"/>
              <a:gd name="T58" fmla="*/ 133 w 512"/>
              <a:gd name="T59" fmla="*/ 372 h 512"/>
              <a:gd name="T60" fmla="*/ 171 w 512"/>
              <a:gd name="T61" fmla="*/ 363 h 512"/>
              <a:gd name="T62" fmla="*/ 202 w 512"/>
              <a:gd name="T63" fmla="*/ 357 h 512"/>
              <a:gd name="T64" fmla="*/ 228 w 512"/>
              <a:gd name="T65" fmla="*/ 315 h 512"/>
              <a:gd name="T66" fmla="*/ 227 w 512"/>
              <a:gd name="T67" fmla="*/ 278 h 512"/>
              <a:gd name="T68" fmla="*/ 200 w 512"/>
              <a:gd name="T69" fmla="*/ 216 h 512"/>
              <a:gd name="T70" fmla="*/ 195 w 512"/>
              <a:gd name="T71" fmla="*/ 159 h 512"/>
              <a:gd name="T72" fmla="*/ 240 w 512"/>
              <a:gd name="T73" fmla="*/ 175 h 512"/>
              <a:gd name="T74" fmla="*/ 270 w 512"/>
              <a:gd name="T75" fmla="*/ 170 h 512"/>
              <a:gd name="T76" fmla="*/ 274 w 512"/>
              <a:gd name="T77" fmla="*/ 167 h 512"/>
              <a:gd name="T78" fmla="*/ 277 w 512"/>
              <a:gd name="T79" fmla="*/ 164 h 512"/>
              <a:gd name="T80" fmla="*/ 280 w 512"/>
              <a:gd name="T81" fmla="*/ 167 h 512"/>
              <a:gd name="T82" fmla="*/ 287 w 512"/>
              <a:gd name="T83" fmla="*/ 170 h 512"/>
              <a:gd name="T84" fmla="*/ 316 w 512"/>
              <a:gd name="T85" fmla="*/ 159 h 512"/>
              <a:gd name="T86" fmla="*/ 311 w 512"/>
              <a:gd name="T87" fmla="*/ 216 h 512"/>
              <a:gd name="T88" fmla="*/ 285 w 512"/>
              <a:gd name="T89" fmla="*/ 278 h 512"/>
              <a:gd name="T90" fmla="*/ 284 w 512"/>
              <a:gd name="T91" fmla="*/ 315 h 512"/>
              <a:gd name="T92" fmla="*/ 309 w 512"/>
              <a:gd name="T93" fmla="*/ 357 h 512"/>
              <a:gd name="T94" fmla="*/ 341 w 512"/>
              <a:gd name="T95" fmla="*/ 363 h 512"/>
              <a:gd name="T96" fmla="*/ 378 w 512"/>
              <a:gd name="T97" fmla="*/ 372 h 512"/>
              <a:gd name="T98" fmla="*/ 384 w 512"/>
              <a:gd name="T99" fmla="*/ 373 h 512"/>
              <a:gd name="T100" fmla="*/ 393 w 512"/>
              <a:gd name="T101" fmla="*/ 368 h 512"/>
              <a:gd name="T102" fmla="*/ 389 w 512"/>
              <a:gd name="T103" fmla="*/ 3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307" y="137"/>
                </a:moveTo>
                <a:cubicBezTo>
                  <a:pt x="307" y="137"/>
                  <a:pt x="307" y="137"/>
                  <a:pt x="308" y="137"/>
                </a:cubicBezTo>
                <a:cubicBezTo>
                  <a:pt x="302" y="145"/>
                  <a:pt x="295" y="148"/>
                  <a:pt x="292" y="149"/>
                </a:cubicBezTo>
                <a:cubicBezTo>
                  <a:pt x="285" y="141"/>
                  <a:pt x="285" y="141"/>
                  <a:pt x="285" y="141"/>
                </a:cubicBezTo>
                <a:cubicBezTo>
                  <a:pt x="280" y="137"/>
                  <a:pt x="274" y="137"/>
                  <a:pt x="269" y="141"/>
                </a:cubicBezTo>
                <a:cubicBezTo>
                  <a:pt x="261" y="150"/>
                  <a:pt x="261" y="150"/>
                  <a:pt x="261" y="150"/>
                </a:cubicBezTo>
                <a:cubicBezTo>
                  <a:pt x="252" y="153"/>
                  <a:pt x="221" y="160"/>
                  <a:pt x="204" y="137"/>
                </a:cubicBezTo>
                <a:cubicBezTo>
                  <a:pt x="204" y="137"/>
                  <a:pt x="204" y="137"/>
                  <a:pt x="204" y="137"/>
                </a:cubicBezTo>
                <a:cubicBezTo>
                  <a:pt x="214" y="124"/>
                  <a:pt x="231" y="117"/>
                  <a:pt x="256" y="117"/>
                </a:cubicBezTo>
                <a:cubicBezTo>
                  <a:pt x="280" y="117"/>
                  <a:pt x="297" y="124"/>
                  <a:pt x="307" y="137"/>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9" y="353"/>
                </a:moveTo>
                <a:cubicBezTo>
                  <a:pt x="375" y="345"/>
                  <a:pt x="358" y="344"/>
                  <a:pt x="343" y="342"/>
                </a:cubicBezTo>
                <a:cubicBezTo>
                  <a:pt x="333" y="341"/>
                  <a:pt x="323" y="340"/>
                  <a:pt x="319" y="338"/>
                </a:cubicBezTo>
                <a:cubicBezTo>
                  <a:pt x="308" y="332"/>
                  <a:pt x="299" y="297"/>
                  <a:pt x="302" y="290"/>
                </a:cubicBezTo>
                <a:cubicBezTo>
                  <a:pt x="315" y="272"/>
                  <a:pt x="327" y="240"/>
                  <a:pt x="332" y="222"/>
                </a:cubicBezTo>
                <a:cubicBezTo>
                  <a:pt x="338" y="198"/>
                  <a:pt x="347" y="154"/>
                  <a:pt x="324" y="124"/>
                </a:cubicBezTo>
                <a:cubicBezTo>
                  <a:pt x="310" y="105"/>
                  <a:pt x="287" y="96"/>
                  <a:pt x="256" y="96"/>
                </a:cubicBezTo>
                <a:cubicBezTo>
                  <a:pt x="224" y="96"/>
                  <a:pt x="201" y="105"/>
                  <a:pt x="187" y="124"/>
                </a:cubicBezTo>
                <a:cubicBezTo>
                  <a:pt x="165" y="154"/>
                  <a:pt x="173" y="198"/>
                  <a:pt x="180" y="222"/>
                </a:cubicBezTo>
                <a:cubicBezTo>
                  <a:pt x="185" y="240"/>
                  <a:pt x="197" y="272"/>
                  <a:pt x="209" y="289"/>
                </a:cubicBezTo>
                <a:cubicBezTo>
                  <a:pt x="212" y="297"/>
                  <a:pt x="203" y="332"/>
                  <a:pt x="192" y="338"/>
                </a:cubicBezTo>
                <a:cubicBezTo>
                  <a:pt x="188" y="340"/>
                  <a:pt x="178" y="341"/>
                  <a:pt x="168" y="342"/>
                </a:cubicBezTo>
                <a:cubicBezTo>
                  <a:pt x="153" y="344"/>
                  <a:pt x="136" y="345"/>
                  <a:pt x="122" y="353"/>
                </a:cubicBezTo>
                <a:cubicBezTo>
                  <a:pt x="117" y="356"/>
                  <a:pt x="115" y="362"/>
                  <a:pt x="118" y="368"/>
                </a:cubicBezTo>
                <a:cubicBezTo>
                  <a:pt x="121" y="373"/>
                  <a:pt x="128" y="375"/>
                  <a:pt x="133" y="372"/>
                </a:cubicBezTo>
                <a:cubicBezTo>
                  <a:pt x="143" y="366"/>
                  <a:pt x="158" y="365"/>
                  <a:pt x="171" y="363"/>
                </a:cubicBezTo>
                <a:cubicBezTo>
                  <a:pt x="183" y="362"/>
                  <a:pt x="194" y="361"/>
                  <a:pt x="202" y="357"/>
                </a:cubicBezTo>
                <a:cubicBezTo>
                  <a:pt x="218" y="348"/>
                  <a:pt x="225" y="325"/>
                  <a:pt x="228" y="315"/>
                </a:cubicBezTo>
                <a:cubicBezTo>
                  <a:pt x="230" y="306"/>
                  <a:pt x="233" y="288"/>
                  <a:pt x="227" y="278"/>
                </a:cubicBezTo>
                <a:cubicBezTo>
                  <a:pt x="216" y="263"/>
                  <a:pt x="205" y="233"/>
                  <a:pt x="200" y="216"/>
                </a:cubicBezTo>
                <a:cubicBezTo>
                  <a:pt x="197" y="205"/>
                  <a:pt x="191" y="180"/>
                  <a:pt x="195" y="159"/>
                </a:cubicBezTo>
                <a:cubicBezTo>
                  <a:pt x="209" y="171"/>
                  <a:pt x="225" y="175"/>
                  <a:pt x="240" y="175"/>
                </a:cubicBezTo>
                <a:cubicBezTo>
                  <a:pt x="252" y="175"/>
                  <a:pt x="263" y="172"/>
                  <a:pt x="270" y="170"/>
                </a:cubicBezTo>
                <a:cubicBezTo>
                  <a:pt x="271" y="169"/>
                  <a:pt x="273" y="168"/>
                  <a:pt x="274" y="167"/>
                </a:cubicBezTo>
                <a:cubicBezTo>
                  <a:pt x="277" y="164"/>
                  <a:pt x="277" y="164"/>
                  <a:pt x="277" y="164"/>
                </a:cubicBezTo>
                <a:cubicBezTo>
                  <a:pt x="280" y="167"/>
                  <a:pt x="280" y="167"/>
                  <a:pt x="280" y="167"/>
                </a:cubicBezTo>
                <a:cubicBezTo>
                  <a:pt x="282" y="169"/>
                  <a:pt x="284" y="170"/>
                  <a:pt x="287" y="170"/>
                </a:cubicBezTo>
                <a:cubicBezTo>
                  <a:pt x="288" y="170"/>
                  <a:pt x="302" y="171"/>
                  <a:pt x="316" y="159"/>
                </a:cubicBezTo>
                <a:cubicBezTo>
                  <a:pt x="320" y="180"/>
                  <a:pt x="314" y="205"/>
                  <a:pt x="311" y="216"/>
                </a:cubicBezTo>
                <a:cubicBezTo>
                  <a:pt x="306" y="233"/>
                  <a:pt x="295" y="263"/>
                  <a:pt x="285" y="278"/>
                </a:cubicBezTo>
                <a:cubicBezTo>
                  <a:pt x="278" y="288"/>
                  <a:pt x="281" y="306"/>
                  <a:pt x="284" y="315"/>
                </a:cubicBezTo>
                <a:cubicBezTo>
                  <a:pt x="286" y="325"/>
                  <a:pt x="293" y="348"/>
                  <a:pt x="309" y="357"/>
                </a:cubicBezTo>
                <a:cubicBezTo>
                  <a:pt x="317" y="361"/>
                  <a:pt x="328" y="362"/>
                  <a:pt x="341" y="363"/>
                </a:cubicBezTo>
                <a:cubicBezTo>
                  <a:pt x="354" y="365"/>
                  <a:pt x="369" y="366"/>
                  <a:pt x="378" y="372"/>
                </a:cubicBezTo>
                <a:cubicBezTo>
                  <a:pt x="380" y="373"/>
                  <a:pt x="382" y="373"/>
                  <a:pt x="384" y="373"/>
                </a:cubicBezTo>
                <a:cubicBezTo>
                  <a:pt x="387" y="373"/>
                  <a:pt x="391" y="371"/>
                  <a:pt x="393" y="368"/>
                </a:cubicBezTo>
                <a:cubicBezTo>
                  <a:pt x="396" y="362"/>
                  <a:pt x="394" y="356"/>
                  <a:pt x="389" y="353"/>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7" name="矩形 116">
            <a:extLst>
              <a:ext uri="{FF2B5EF4-FFF2-40B4-BE49-F238E27FC236}">
                <a16:creationId xmlns:a16="http://schemas.microsoft.com/office/drawing/2014/main" id="{57FA1672-C21B-F359-AFB8-304AAD2562EB}"/>
              </a:ext>
            </a:extLst>
          </p:cNvPr>
          <p:cNvSpPr/>
          <p:nvPr/>
        </p:nvSpPr>
        <p:spPr bwMode="gray">
          <a:xfrm>
            <a:off x="688301" y="3048865"/>
            <a:ext cx="1227440" cy="530669"/>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u="sng" dirty="0"/>
              <a:t>資料庫</a:t>
            </a:r>
            <a:endParaRPr lang="en-US" altLang="zh-TW" sz="1600" b="1" u="sng" dirty="0"/>
          </a:p>
          <a:p>
            <a:pPr algn="ctr">
              <a:lnSpc>
                <a:spcPct val="106000"/>
              </a:lnSpc>
              <a:buFont typeface="Wingdings 2" pitchFamily="18" charset="2"/>
              <a:buNone/>
            </a:pPr>
            <a:r>
              <a:rPr lang="zh-TW" altLang="en-US" sz="1600" b="1" u="sng" dirty="0"/>
              <a:t>管理人</a:t>
            </a:r>
          </a:p>
        </p:txBody>
      </p:sp>
      <p:sp>
        <p:nvSpPr>
          <p:cNvPr id="6" name="矩形: 圓角 5">
            <a:extLst>
              <a:ext uri="{FF2B5EF4-FFF2-40B4-BE49-F238E27FC236}">
                <a16:creationId xmlns:a16="http://schemas.microsoft.com/office/drawing/2014/main" id="{1E172AA7-D53F-8F59-7175-D5F8C422AEEE}"/>
              </a:ext>
            </a:extLst>
          </p:cNvPr>
          <p:cNvSpPr/>
          <p:nvPr/>
        </p:nvSpPr>
        <p:spPr bwMode="gray">
          <a:xfrm>
            <a:off x="4734836" y="1413664"/>
            <a:ext cx="1571625" cy="1642323"/>
          </a:xfrm>
          <a:prstGeom prst="roundRect">
            <a:avLst/>
          </a:prstGeom>
          <a:solidFill>
            <a:schemeClr val="bg1">
              <a:lumMod val="85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dirty="0">
                <a:latin typeface="+mj-ea"/>
                <a:ea typeface="+mj-ea"/>
              </a:rPr>
              <a:t>K</a:t>
            </a:r>
            <a:r>
              <a:rPr lang="zh-TW" altLang="en-US" sz="1600" b="1" dirty="0">
                <a:latin typeface="+mj-ea"/>
                <a:ea typeface="+mj-ea"/>
              </a:rPr>
              <a:t>資料庫</a:t>
            </a:r>
            <a:endParaRPr lang="en-US" altLang="zh-TW" sz="1600" b="1" dirty="0">
              <a:latin typeface="+mj-ea"/>
              <a:ea typeface="+mj-ea"/>
            </a:endParaRPr>
          </a:p>
          <a:p>
            <a:pPr algn="ctr">
              <a:lnSpc>
                <a:spcPct val="106000"/>
              </a:lnSpc>
            </a:pPr>
            <a:r>
              <a:rPr lang="en-US" altLang="zh-TW" sz="1600" b="1" dirty="0">
                <a:latin typeface="+mj-ea"/>
                <a:ea typeface="+mj-ea"/>
              </a:rPr>
              <a:t>MySQL 8.0</a:t>
            </a:r>
            <a:endParaRPr lang="zh-TW" altLang="en-US" sz="1600" b="1" dirty="0">
              <a:latin typeface="+mj-ea"/>
              <a:ea typeface="+mj-ea"/>
            </a:endParaRPr>
          </a:p>
        </p:txBody>
      </p:sp>
      <p:sp>
        <p:nvSpPr>
          <p:cNvPr id="8" name="矩形 7">
            <a:extLst>
              <a:ext uri="{FF2B5EF4-FFF2-40B4-BE49-F238E27FC236}">
                <a16:creationId xmlns:a16="http://schemas.microsoft.com/office/drawing/2014/main" id="{4C4042AB-F261-1F21-3D8D-903C59BC8183}"/>
              </a:ext>
            </a:extLst>
          </p:cNvPr>
          <p:cNvSpPr/>
          <p:nvPr/>
        </p:nvSpPr>
        <p:spPr bwMode="gray">
          <a:xfrm>
            <a:off x="2582322" y="2284130"/>
            <a:ext cx="1863546" cy="748915"/>
          </a:xfrm>
          <a:prstGeom prst="rect">
            <a:avLst/>
          </a:prstGeom>
          <a:noFill/>
          <a:ln w="19050" algn="ctr">
            <a:noFill/>
            <a:miter lim="800000"/>
            <a:headEnd/>
            <a:tailEnd/>
          </a:ln>
        </p:spPr>
        <p:txBody>
          <a:bodyPr wrap="square" lIns="88900" tIns="88900" rIns="88900" bIns="88900" rtlCol="0" anchor="ctr"/>
          <a:lstStyle/>
          <a:p>
            <a:pPr>
              <a:lnSpc>
                <a:spcPct val="106000"/>
              </a:lnSpc>
            </a:pPr>
            <a:r>
              <a:rPr lang="zh-TW" altLang="en-US" sz="1600" b="1" dirty="0">
                <a:latin typeface="+mj-ea"/>
                <a:ea typeface="+mj-ea"/>
              </a:rPr>
              <a:t>多系統共用資料庫</a:t>
            </a:r>
            <a:endParaRPr lang="en-US" altLang="zh-TW" sz="1600" b="1" dirty="0">
              <a:latin typeface="+mj-ea"/>
              <a:ea typeface="+mj-ea"/>
            </a:endParaRPr>
          </a:p>
        </p:txBody>
      </p:sp>
      <p:sp>
        <p:nvSpPr>
          <p:cNvPr id="9" name="矩形 8">
            <a:extLst>
              <a:ext uri="{FF2B5EF4-FFF2-40B4-BE49-F238E27FC236}">
                <a16:creationId xmlns:a16="http://schemas.microsoft.com/office/drawing/2014/main" id="{095FF9F5-E1A1-5D24-BED2-5B5E3884E5AF}"/>
              </a:ext>
            </a:extLst>
          </p:cNvPr>
          <p:cNvSpPr/>
          <p:nvPr/>
        </p:nvSpPr>
        <p:spPr bwMode="gray">
          <a:xfrm>
            <a:off x="2338721" y="860143"/>
            <a:ext cx="2423987" cy="748915"/>
          </a:xfrm>
          <a:prstGeom prst="rect">
            <a:avLst/>
          </a:prstGeom>
          <a:noFill/>
          <a:ln w="19050" algn="ctr">
            <a:noFill/>
            <a:miter lim="800000"/>
            <a:headEnd/>
            <a:tailEnd/>
          </a:ln>
        </p:spPr>
        <p:txBody>
          <a:bodyPr wrap="square" lIns="88900" tIns="88900" rIns="88900" bIns="88900" rtlCol="0" anchor="ctr"/>
          <a:lstStyle/>
          <a:p>
            <a:pPr>
              <a:lnSpc>
                <a:spcPct val="106000"/>
              </a:lnSpc>
            </a:pPr>
            <a:r>
              <a:rPr lang="zh-TW" altLang="en-US" sz="1600" b="1" dirty="0">
                <a:latin typeface="+mj-ea"/>
                <a:ea typeface="+mj-ea"/>
              </a:rPr>
              <a:t>僅供</a:t>
            </a:r>
            <a:r>
              <a:rPr lang="en-US" altLang="zh-TW" sz="1600" b="1" dirty="0">
                <a:latin typeface="+mj-ea"/>
                <a:ea typeface="+mj-ea"/>
              </a:rPr>
              <a:t>A</a:t>
            </a:r>
            <a:r>
              <a:rPr lang="zh-TW" altLang="en-US" sz="1600" b="1" dirty="0">
                <a:latin typeface="+mj-ea"/>
                <a:ea typeface="+mj-ea"/>
              </a:rPr>
              <a:t>系統使用之資料庫</a:t>
            </a:r>
            <a:endParaRPr lang="en-US" altLang="zh-TW" sz="1600" b="1" dirty="0">
              <a:latin typeface="+mj-ea"/>
              <a:ea typeface="+mj-ea"/>
            </a:endParaRPr>
          </a:p>
        </p:txBody>
      </p:sp>
      <p:cxnSp>
        <p:nvCxnSpPr>
          <p:cNvPr id="12" name="直線單箭頭接點 11">
            <a:extLst>
              <a:ext uri="{FF2B5EF4-FFF2-40B4-BE49-F238E27FC236}">
                <a16:creationId xmlns:a16="http://schemas.microsoft.com/office/drawing/2014/main" id="{FD3EC099-AD89-1DF6-B278-0F2D2CDD3C70}"/>
              </a:ext>
            </a:extLst>
          </p:cNvPr>
          <p:cNvCxnSpPr>
            <a:cxnSpLocks/>
            <a:stCxn id="37" idx="3"/>
          </p:cNvCxnSpPr>
          <p:nvPr/>
        </p:nvCxnSpPr>
        <p:spPr>
          <a:xfrm>
            <a:off x="4257818" y="1777625"/>
            <a:ext cx="477018"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a:extLst>
              <a:ext uri="{FF2B5EF4-FFF2-40B4-BE49-F238E27FC236}">
                <a16:creationId xmlns:a16="http://schemas.microsoft.com/office/drawing/2014/main" id="{9386CC2E-7430-E19F-2807-65EC539E900E}"/>
              </a:ext>
            </a:extLst>
          </p:cNvPr>
          <p:cNvCxnSpPr>
            <a:cxnSpLocks/>
          </p:cNvCxnSpPr>
          <p:nvPr/>
        </p:nvCxnSpPr>
        <p:spPr>
          <a:xfrm flipV="1">
            <a:off x="2583758" y="2791424"/>
            <a:ext cx="2152514" cy="13214"/>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圓角 16">
            <a:extLst>
              <a:ext uri="{FF2B5EF4-FFF2-40B4-BE49-F238E27FC236}">
                <a16:creationId xmlns:a16="http://schemas.microsoft.com/office/drawing/2014/main" id="{9C24BA3C-FDD5-9A2E-2ED2-9ADF0C7F6619}"/>
              </a:ext>
            </a:extLst>
          </p:cNvPr>
          <p:cNvSpPr/>
          <p:nvPr/>
        </p:nvSpPr>
        <p:spPr bwMode="gray">
          <a:xfrm>
            <a:off x="8560365" y="1872394"/>
            <a:ext cx="1571625" cy="727920"/>
          </a:xfrm>
          <a:prstGeom prst="roundRect">
            <a:avLst/>
          </a:prstGeom>
          <a:solidFill>
            <a:schemeClr val="tx2">
              <a:lumMod val="20000"/>
              <a:lumOff val="80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dirty="0">
                <a:latin typeface="+mj-ea"/>
                <a:ea typeface="+mj-ea"/>
              </a:rPr>
              <a:t>1</a:t>
            </a:r>
            <a:r>
              <a:rPr lang="zh-TW" altLang="en-US" sz="1600" b="1" dirty="0">
                <a:latin typeface="+mj-ea"/>
                <a:ea typeface="+mj-ea"/>
              </a:rPr>
              <a:t>個正式</a:t>
            </a:r>
            <a:endParaRPr lang="en-US" altLang="zh-TW" sz="1600" b="1" dirty="0">
              <a:latin typeface="+mj-ea"/>
              <a:ea typeface="+mj-ea"/>
            </a:endParaRPr>
          </a:p>
          <a:p>
            <a:pPr algn="ctr">
              <a:lnSpc>
                <a:spcPct val="106000"/>
              </a:lnSpc>
              <a:buFont typeface="Wingdings 2" pitchFamily="18" charset="2"/>
              <a:buNone/>
            </a:pPr>
            <a:r>
              <a:rPr lang="en-US" altLang="zh-TW" sz="1600" b="1" dirty="0">
                <a:latin typeface="+mj-ea"/>
                <a:ea typeface="+mj-ea"/>
              </a:rPr>
              <a:t>1</a:t>
            </a:r>
            <a:r>
              <a:rPr lang="zh-TW" altLang="en-US" sz="1600" b="1" dirty="0">
                <a:latin typeface="+mj-ea"/>
                <a:ea typeface="+mj-ea"/>
              </a:rPr>
              <a:t>個測試</a:t>
            </a:r>
          </a:p>
        </p:txBody>
      </p:sp>
      <p:sp>
        <p:nvSpPr>
          <p:cNvPr id="20" name="矩形: 圓角 19">
            <a:extLst>
              <a:ext uri="{FF2B5EF4-FFF2-40B4-BE49-F238E27FC236}">
                <a16:creationId xmlns:a16="http://schemas.microsoft.com/office/drawing/2014/main" id="{5F1E8293-38E3-7E86-7F45-0FCD0E39EB4D}"/>
              </a:ext>
            </a:extLst>
          </p:cNvPr>
          <p:cNvSpPr/>
          <p:nvPr/>
        </p:nvSpPr>
        <p:spPr bwMode="gray">
          <a:xfrm>
            <a:off x="9736874" y="4166741"/>
            <a:ext cx="1571625" cy="727920"/>
          </a:xfrm>
          <a:prstGeom prst="roundRect">
            <a:avLst/>
          </a:prstGeom>
          <a:solidFill>
            <a:schemeClr val="tx2">
              <a:lumMod val="20000"/>
              <a:lumOff val="80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dirty="0">
                <a:latin typeface="+mj-ea"/>
                <a:ea typeface="+mj-ea"/>
              </a:rPr>
              <a:t>Windows</a:t>
            </a:r>
          </a:p>
          <a:p>
            <a:pPr algn="ctr">
              <a:lnSpc>
                <a:spcPct val="106000"/>
              </a:lnSpc>
              <a:buFont typeface="Wingdings 2" pitchFamily="18" charset="2"/>
              <a:buNone/>
            </a:pPr>
            <a:r>
              <a:rPr lang="en-US" altLang="zh-TW" sz="1600" b="1" dirty="0">
                <a:latin typeface="+mj-ea"/>
                <a:ea typeface="+mj-ea"/>
              </a:rPr>
              <a:t>Server 2016</a:t>
            </a:r>
            <a:endParaRPr lang="zh-TW" altLang="en-US" sz="1600" b="1" dirty="0">
              <a:latin typeface="+mj-ea"/>
              <a:ea typeface="+mj-ea"/>
            </a:endParaRPr>
          </a:p>
        </p:txBody>
      </p:sp>
      <p:cxnSp>
        <p:nvCxnSpPr>
          <p:cNvPr id="24" name="接點: 肘形 23">
            <a:extLst>
              <a:ext uri="{FF2B5EF4-FFF2-40B4-BE49-F238E27FC236}">
                <a16:creationId xmlns:a16="http://schemas.microsoft.com/office/drawing/2014/main" id="{7F16A002-5EFB-1CBE-A03E-1B4C59ED10EC}"/>
              </a:ext>
            </a:extLst>
          </p:cNvPr>
          <p:cNvCxnSpPr>
            <a:cxnSpLocks/>
            <a:stCxn id="6" idx="3"/>
            <a:endCxn id="17" idx="1"/>
          </p:cNvCxnSpPr>
          <p:nvPr/>
        </p:nvCxnSpPr>
        <p:spPr>
          <a:xfrm>
            <a:off x="6306461" y="2234826"/>
            <a:ext cx="2253904" cy="1528"/>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接點: 肘形 25">
            <a:extLst>
              <a:ext uri="{FF2B5EF4-FFF2-40B4-BE49-F238E27FC236}">
                <a16:creationId xmlns:a16="http://schemas.microsoft.com/office/drawing/2014/main" id="{B3629C73-3137-C45D-45A9-B2D6B24691A3}"/>
              </a:ext>
            </a:extLst>
          </p:cNvPr>
          <p:cNvCxnSpPr>
            <a:cxnSpLocks/>
            <a:endCxn id="17" idx="1"/>
          </p:cNvCxnSpPr>
          <p:nvPr/>
        </p:nvCxnSpPr>
        <p:spPr>
          <a:xfrm flipV="1">
            <a:off x="6306461" y="2236354"/>
            <a:ext cx="2253904" cy="588938"/>
          </a:xfrm>
          <a:prstGeom prst="bentConnector3">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矩形 27">
            <a:extLst>
              <a:ext uri="{FF2B5EF4-FFF2-40B4-BE49-F238E27FC236}">
                <a16:creationId xmlns:a16="http://schemas.microsoft.com/office/drawing/2014/main" id="{223EE75E-0F1D-9887-C55D-B9281052A234}"/>
              </a:ext>
            </a:extLst>
          </p:cNvPr>
          <p:cNvSpPr/>
          <p:nvPr/>
        </p:nvSpPr>
        <p:spPr bwMode="gray">
          <a:xfrm>
            <a:off x="4639734" y="670236"/>
            <a:ext cx="1863546" cy="727848"/>
          </a:xfrm>
          <a:prstGeom prst="rect">
            <a:avLst/>
          </a:prstGeom>
          <a:noFill/>
          <a:ln w="19050" algn="ctr">
            <a:noFill/>
            <a:miter lim="800000"/>
            <a:headEnd/>
            <a:tailEnd/>
          </a:ln>
        </p:spPr>
        <p:txBody>
          <a:bodyPr wrap="square" lIns="88900" tIns="88900" rIns="88900" bIns="88900" rtlCol="0" anchor="ctr"/>
          <a:lstStyle/>
          <a:p>
            <a:pPr algn="ctr">
              <a:lnSpc>
                <a:spcPct val="106000"/>
              </a:lnSpc>
            </a:pPr>
            <a:r>
              <a:rPr lang="zh-TW" altLang="en-US" sz="1600" b="1" dirty="0"/>
              <a:t>填為</a:t>
            </a:r>
            <a:endParaRPr lang="en-US" altLang="zh-TW" sz="1600" b="1" dirty="0"/>
          </a:p>
          <a:p>
            <a:pPr algn="ctr">
              <a:lnSpc>
                <a:spcPct val="106000"/>
              </a:lnSpc>
            </a:pPr>
            <a:r>
              <a:rPr lang="en-US" altLang="zh-TW" sz="1600" b="1" dirty="0">
                <a:solidFill>
                  <a:srgbClr val="FF0000"/>
                </a:solidFill>
              </a:rPr>
              <a:t>【</a:t>
            </a:r>
            <a:r>
              <a:rPr lang="zh-TW" altLang="en-US" sz="1600" b="1" dirty="0">
                <a:solidFill>
                  <a:srgbClr val="FF0000"/>
                </a:solidFill>
              </a:rPr>
              <a:t>軟體</a:t>
            </a:r>
            <a:r>
              <a:rPr lang="en-US" altLang="zh-TW" sz="1600" b="1" dirty="0">
                <a:solidFill>
                  <a:srgbClr val="FF0000"/>
                </a:solidFill>
              </a:rPr>
              <a:t>/</a:t>
            </a:r>
            <a:r>
              <a:rPr lang="zh-TW" altLang="en-US" sz="1600" b="1" dirty="0">
                <a:solidFill>
                  <a:srgbClr val="FF0000"/>
                </a:solidFill>
              </a:rPr>
              <a:t>應用系統</a:t>
            </a:r>
            <a:r>
              <a:rPr lang="en-US" altLang="zh-TW" sz="1600" b="1" dirty="0">
                <a:solidFill>
                  <a:srgbClr val="FF0000"/>
                </a:solidFill>
              </a:rPr>
              <a:t>】</a:t>
            </a:r>
            <a:endParaRPr lang="zh-TW" altLang="en-US" sz="1600" b="1" dirty="0">
              <a:solidFill>
                <a:srgbClr val="FF0000"/>
              </a:solidFill>
            </a:endParaRPr>
          </a:p>
        </p:txBody>
      </p:sp>
      <p:sp>
        <p:nvSpPr>
          <p:cNvPr id="30" name="矩形 29">
            <a:extLst>
              <a:ext uri="{FF2B5EF4-FFF2-40B4-BE49-F238E27FC236}">
                <a16:creationId xmlns:a16="http://schemas.microsoft.com/office/drawing/2014/main" id="{9C194590-DB12-CFA9-63F5-1AFC29A3C963}"/>
              </a:ext>
            </a:extLst>
          </p:cNvPr>
          <p:cNvSpPr/>
          <p:nvPr/>
        </p:nvSpPr>
        <p:spPr bwMode="gray">
          <a:xfrm>
            <a:off x="4618747" y="1283246"/>
            <a:ext cx="1806275" cy="2024918"/>
          </a:xfrm>
          <a:prstGeom prst="rect">
            <a:avLst/>
          </a:prstGeom>
          <a:no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dirty="0">
              <a:solidFill>
                <a:schemeClr val="bg1"/>
              </a:solidFill>
            </a:endParaRPr>
          </a:p>
        </p:txBody>
      </p:sp>
      <p:sp>
        <p:nvSpPr>
          <p:cNvPr id="31" name="矩形 30">
            <a:extLst>
              <a:ext uri="{FF2B5EF4-FFF2-40B4-BE49-F238E27FC236}">
                <a16:creationId xmlns:a16="http://schemas.microsoft.com/office/drawing/2014/main" id="{505EC7B4-3C9F-66EE-855F-F8722268D23D}"/>
              </a:ext>
            </a:extLst>
          </p:cNvPr>
          <p:cNvSpPr/>
          <p:nvPr/>
        </p:nvSpPr>
        <p:spPr bwMode="gray">
          <a:xfrm>
            <a:off x="6515122" y="1609639"/>
            <a:ext cx="1987018" cy="965284"/>
          </a:xfrm>
          <a:prstGeom prst="rect">
            <a:avLst/>
          </a:prstGeom>
          <a:noFill/>
          <a:ln w="19050" algn="ctr">
            <a:noFill/>
            <a:miter lim="800000"/>
            <a:headEnd/>
            <a:tailEnd/>
          </a:ln>
        </p:spPr>
        <p:txBody>
          <a:bodyPr wrap="square" lIns="88900" tIns="88900" rIns="88900" bIns="88900" rtlCol="0" anchor="ctr"/>
          <a:lstStyle/>
          <a:p>
            <a:pPr algn="just">
              <a:lnSpc>
                <a:spcPct val="106000"/>
              </a:lnSpc>
            </a:pPr>
            <a:r>
              <a:rPr lang="en-US" altLang="zh-TW" sz="1600" b="1" dirty="0">
                <a:latin typeface="+mj-ea"/>
                <a:ea typeface="+mj-ea"/>
              </a:rPr>
              <a:t>Q1</a:t>
            </a:r>
            <a:r>
              <a:rPr lang="zh-TW" altLang="en-US" sz="1600" b="1" dirty="0">
                <a:latin typeface="+mj-ea"/>
                <a:ea typeface="+mj-ea"/>
              </a:rPr>
              <a:t>：資通系統有幾個正式環境</a:t>
            </a:r>
            <a:r>
              <a:rPr lang="en-US" altLang="zh-TW" sz="1600" b="1" dirty="0">
                <a:latin typeface="+mj-ea"/>
                <a:ea typeface="+mj-ea"/>
              </a:rPr>
              <a:t>/</a:t>
            </a:r>
            <a:r>
              <a:rPr lang="zh-TW" altLang="en-US" sz="1600" b="1" dirty="0">
                <a:latin typeface="+mj-ea"/>
                <a:ea typeface="+mj-ea"/>
              </a:rPr>
              <a:t>測試環境</a:t>
            </a:r>
            <a:r>
              <a:rPr lang="en-US" altLang="zh-TW" sz="1600" b="1" dirty="0">
                <a:latin typeface="+mj-ea"/>
                <a:ea typeface="+mj-ea"/>
              </a:rPr>
              <a:t>?</a:t>
            </a:r>
            <a:endParaRPr lang="zh-TW" altLang="en-US" sz="1600" b="1" dirty="0">
              <a:latin typeface="+mj-ea"/>
              <a:ea typeface="+mj-ea"/>
            </a:endParaRPr>
          </a:p>
        </p:txBody>
      </p:sp>
      <p:cxnSp>
        <p:nvCxnSpPr>
          <p:cNvPr id="35" name="接點: 肘形 34">
            <a:extLst>
              <a:ext uri="{FF2B5EF4-FFF2-40B4-BE49-F238E27FC236}">
                <a16:creationId xmlns:a16="http://schemas.microsoft.com/office/drawing/2014/main" id="{E23EEF5C-9741-ABD2-BB5A-ED3805C5D6EF}"/>
              </a:ext>
            </a:extLst>
          </p:cNvPr>
          <p:cNvCxnSpPr>
            <a:stCxn id="17" idx="3"/>
            <a:endCxn id="20" idx="3"/>
          </p:cNvCxnSpPr>
          <p:nvPr/>
        </p:nvCxnSpPr>
        <p:spPr>
          <a:xfrm>
            <a:off x="10131990" y="2236354"/>
            <a:ext cx="1176509" cy="2294347"/>
          </a:xfrm>
          <a:prstGeom prst="bentConnector3">
            <a:avLst>
              <a:gd name="adj1" fmla="val 11943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8" name="矩形 37">
            <a:extLst>
              <a:ext uri="{FF2B5EF4-FFF2-40B4-BE49-F238E27FC236}">
                <a16:creationId xmlns:a16="http://schemas.microsoft.com/office/drawing/2014/main" id="{F3E9CB2A-F822-5A54-6C8E-A22A39B3D08D}"/>
              </a:ext>
            </a:extLst>
          </p:cNvPr>
          <p:cNvSpPr/>
          <p:nvPr/>
        </p:nvSpPr>
        <p:spPr bwMode="gray">
          <a:xfrm>
            <a:off x="10266624" y="2333401"/>
            <a:ext cx="1779114" cy="782417"/>
          </a:xfrm>
          <a:prstGeom prst="rect">
            <a:avLst/>
          </a:prstGeom>
          <a:noFill/>
          <a:ln w="19050" algn="ctr">
            <a:noFill/>
            <a:miter lim="800000"/>
            <a:headEnd/>
            <a:tailEnd/>
          </a:ln>
        </p:spPr>
        <p:txBody>
          <a:bodyPr wrap="square" lIns="88900" tIns="88900" rIns="88900" bIns="88900" rtlCol="0" anchor="ctr"/>
          <a:lstStyle/>
          <a:p>
            <a:pPr algn="just">
              <a:lnSpc>
                <a:spcPct val="106000"/>
              </a:lnSpc>
            </a:pPr>
            <a:r>
              <a:rPr lang="en-US" altLang="zh-TW" sz="1600" b="1" dirty="0">
                <a:latin typeface="+mj-ea"/>
                <a:ea typeface="+mj-ea"/>
              </a:rPr>
              <a:t>Q2</a:t>
            </a:r>
            <a:r>
              <a:rPr lang="zh-TW" altLang="en-US" sz="1600" b="1" dirty="0">
                <a:latin typeface="+mj-ea"/>
                <a:ea typeface="+mj-ea"/>
              </a:rPr>
              <a:t>：這些環境使用的作業系統為</a:t>
            </a:r>
            <a:r>
              <a:rPr lang="en-US" altLang="zh-TW" sz="1600" b="1" dirty="0">
                <a:latin typeface="+mj-ea"/>
                <a:ea typeface="+mj-ea"/>
              </a:rPr>
              <a:t>?</a:t>
            </a:r>
            <a:endParaRPr lang="zh-TW" altLang="en-US" sz="1600" b="1" dirty="0">
              <a:latin typeface="+mj-ea"/>
              <a:ea typeface="+mj-ea"/>
            </a:endParaRPr>
          </a:p>
        </p:txBody>
      </p:sp>
      <p:cxnSp>
        <p:nvCxnSpPr>
          <p:cNvPr id="46" name="直線單箭頭接點 45">
            <a:extLst>
              <a:ext uri="{FF2B5EF4-FFF2-40B4-BE49-F238E27FC236}">
                <a16:creationId xmlns:a16="http://schemas.microsoft.com/office/drawing/2014/main" id="{4C9DE301-1F1A-DE19-9C5C-B17A459E381B}"/>
              </a:ext>
            </a:extLst>
          </p:cNvPr>
          <p:cNvCxnSpPr>
            <a:cxnSpLocks/>
            <a:stCxn id="20" idx="1"/>
            <a:endCxn id="58" idx="3"/>
          </p:cNvCxnSpPr>
          <p:nvPr/>
        </p:nvCxnSpPr>
        <p:spPr>
          <a:xfrm flipH="1">
            <a:off x="7741529" y="4530701"/>
            <a:ext cx="1995345" cy="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3" name="矩形: 圓角 62">
            <a:extLst>
              <a:ext uri="{FF2B5EF4-FFF2-40B4-BE49-F238E27FC236}">
                <a16:creationId xmlns:a16="http://schemas.microsoft.com/office/drawing/2014/main" id="{8F009E21-8CC8-124F-C37F-3B2F369F6699}"/>
              </a:ext>
            </a:extLst>
          </p:cNvPr>
          <p:cNvSpPr/>
          <p:nvPr/>
        </p:nvSpPr>
        <p:spPr bwMode="gray">
          <a:xfrm>
            <a:off x="5025924" y="5881603"/>
            <a:ext cx="1949169" cy="858199"/>
          </a:xfrm>
          <a:prstGeom prst="roundRect">
            <a:avLst/>
          </a:prstGeom>
          <a:solidFill>
            <a:schemeClr val="bg1">
              <a:lumMod val="85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dirty="0">
                <a:latin typeface="+mj-ea"/>
                <a:ea typeface="+mj-ea"/>
              </a:rPr>
              <a:t>Y</a:t>
            </a:r>
            <a:r>
              <a:rPr lang="zh-TW" altLang="en-US" sz="1600" b="1" dirty="0">
                <a:latin typeface="+mj-ea"/>
                <a:ea typeface="+mj-ea"/>
              </a:rPr>
              <a:t>廠商</a:t>
            </a:r>
            <a:endParaRPr lang="en-US" altLang="zh-TW" sz="1600" b="1" dirty="0">
              <a:latin typeface="+mj-ea"/>
              <a:ea typeface="+mj-ea"/>
            </a:endParaRPr>
          </a:p>
          <a:p>
            <a:pPr algn="ctr">
              <a:lnSpc>
                <a:spcPct val="106000"/>
              </a:lnSpc>
              <a:buFont typeface="Wingdings 2" pitchFamily="18" charset="2"/>
              <a:buNone/>
            </a:pPr>
            <a:r>
              <a:rPr lang="zh-TW" altLang="en-US" sz="1600" b="1" dirty="0">
                <a:latin typeface="+mj-ea"/>
                <a:ea typeface="+mj-ea"/>
              </a:rPr>
              <a:t>共</a:t>
            </a:r>
            <a:r>
              <a:rPr lang="en-US" altLang="zh-TW" sz="1600" b="1" dirty="0">
                <a:latin typeface="+mj-ea"/>
                <a:ea typeface="+mj-ea"/>
              </a:rPr>
              <a:t>2</a:t>
            </a:r>
            <a:r>
              <a:rPr lang="zh-TW" altLang="en-US" sz="1600" b="1" dirty="0">
                <a:latin typeface="+mj-ea"/>
                <a:ea typeface="+mj-ea"/>
              </a:rPr>
              <a:t>名廠商</a:t>
            </a:r>
            <a:endParaRPr lang="en-US" altLang="zh-TW" sz="1600" b="1" dirty="0">
              <a:latin typeface="+mj-ea"/>
              <a:ea typeface="+mj-ea"/>
            </a:endParaRPr>
          </a:p>
          <a:p>
            <a:pPr algn="ctr">
              <a:lnSpc>
                <a:spcPct val="106000"/>
              </a:lnSpc>
              <a:buFont typeface="Wingdings 2" pitchFamily="18" charset="2"/>
              <a:buNone/>
            </a:pPr>
            <a:r>
              <a:rPr lang="zh-TW" altLang="en-US" sz="1600" b="1" dirty="0">
                <a:latin typeface="+mj-ea"/>
                <a:ea typeface="+mj-ea"/>
              </a:rPr>
              <a:t>其中</a:t>
            </a:r>
            <a:r>
              <a:rPr lang="en-US" altLang="zh-TW" sz="1600" b="1" dirty="0">
                <a:latin typeface="+mj-ea"/>
                <a:ea typeface="+mj-ea"/>
              </a:rPr>
              <a:t>1</a:t>
            </a:r>
            <a:r>
              <a:rPr lang="zh-TW" altLang="en-US" sz="1600" b="1" dirty="0">
                <a:latin typeface="+mj-ea"/>
                <a:ea typeface="+mj-ea"/>
              </a:rPr>
              <a:t>名為駐點</a:t>
            </a:r>
          </a:p>
        </p:txBody>
      </p:sp>
      <p:sp>
        <p:nvSpPr>
          <p:cNvPr id="64" name="矩形 63">
            <a:extLst>
              <a:ext uri="{FF2B5EF4-FFF2-40B4-BE49-F238E27FC236}">
                <a16:creationId xmlns:a16="http://schemas.microsoft.com/office/drawing/2014/main" id="{B314B76E-4DFE-E186-E1B5-82BEC74419FD}"/>
              </a:ext>
            </a:extLst>
          </p:cNvPr>
          <p:cNvSpPr/>
          <p:nvPr/>
        </p:nvSpPr>
        <p:spPr bwMode="gray">
          <a:xfrm>
            <a:off x="4225586" y="5082099"/>
            <a:ext cx="3732462" cy="1025335"/>
          </a:xfrm>
          <a:prstGeom prst="rect">
            <a:avLst/>
          </a:prstGeom>
          <a:noFill/>
          <a:ln w="19050" algn="ctr">
            <a:noFill/>
            <a:miter lim="800000"/>
            <a:headEnd/>
            <a:tailEnd/>
          </a:ln>
        </p:spPr>
        <p:txBody>
          <a:bodyPr wrap="square" lIns="88900" tIns="88900" rIns="88900" bIns="88900" rtlCol="0" anchor="ctr"/>
          <a:lstStyle/>
          <a:p>
            <a:pPr algn="ctr">
              <a:lnSpc>
                <a:spcPct val="106000"/>
              </a:lnSpc>
            </a:pPr>
            <a:r>
              <a:rPr lang="zh-TW" altLang="en-US" sz="1600" b="1" dirty="0"/>
              <a:t>填為</a:t>
            </a:r>
            <a:endParaRPr lang="en-US" altLang="zh-TW" sz="1600" b="1" dirty="0"/>
          </a:p>
          <a:p>
            <a:pPr algn="ctr">
              <a:lnSpc>
                <a:spcPct val="106000"/>
              </a:lnSpc>
            </a:pPr>
            <a:r>
              <a:rPr lang="en-US" altLang="zh-TW" sz="1600" b="1" dirty="0">
                <a:solidFill>
                  <a:srgbClr val="FF0000"/>
                </a:solidFill>
              </a:rPr>
              <a:t>【</a:t>
            </a:r>
            <a:r>
              <a:rPr lang="zh-TW" altLang="en-US" sz="1600" b="1" dirty="0">
                <a:solidFill>
                  <a:srgbClr val="FF0000"/>
                </a:solidFill>
              </a:rPr>
              <a:t>人員</a:t>
            </a:r>
            <a:r>
              <a:rPr lang="en-US" altLang="zh-TW" sz="1600" b="1" dirty="0">
                <a:solidFill>
                  <a:srgbClr val="FF0000"/>
                </a:solidFill>
              </a:rPr>
              <a:t>/</a:t>
            </a:r>
            <a:r>
              <a:rPr lang="zh-TW" altLang="en-US" sz="1600" b="1" dirty="0">
                <a:solidFill>
                  <a:srgbClr val="FF0000"/>
                </a:solidFill>
              </a:rPr>
              <a:t>外部人員</a:t>
            </a:r>
            <a:r>
              <a:rPr lang="en-US" altLang="zh-TW" sz="1600" b="1" dirty="0">
                <a:solidFill>
                  <a:srgbClr val="FF0000"/>
                </a:solidFill>
              </a:rPr>
              <a:t>】</a:t>
            </a:r>
          </a:p>
          <a:p>
            <a:pPr algn="ctr">
              <a:lnSpc>
                <a:spcPct val="106000"/>
              </a:lnSpc>
            </a:pPr>
            <a:r>
              <a:rPr lang="en-US" altLang="zh-TW" sz="1600" b="1" dirty="0">
                <a:solidFill>
                  <a:srgbClr val="FF0000"/>
                </a:solidFill>
              </a:rPr>
              <a:t>【</a:t>
            </a:r>
            <a:r>
              <a:rPr lang="zh-TW" altLang="en-US" sz="1600" b="1" dirty="0">
                <a:solidFill>
                  <a:srgbClr val="FF0000"/>
                </a:solidFill>
              </a:rPr>
              <a:t>服務</a:t>
            </a:r>
            <a:r>
              <a:rPr lang="en-US" altLang="zh-TW" sz="1600" b="1" dirty="0">
                <a:solidFill>
                  <a:srgbClr val="FF0000"/>
                </a:solidFill>
              </a:rPr>
              <a:t>/K</a:t>
            </a:r>
            <a:r>
              <a:rPr lang="zh-TW" altLang="en-US" sz="1600" b="1" dirty="0">
                <a:solidFill>
                  <a:srgbClr val="FF0000"/>
                </a:solidFill>
              </a:rPr>
              <a:t>資料庫維護案</a:t>
            </a:r>
            <a:r>
              <a:rPr lang="en-US" altLang="zh-TW" sz="1600" b="1" dirty="0">
                <a:solidFill>
                  <a:srgbClr val="FF0000"/>
                </a:solidFill>
              </a:rPr>
              <a:t>(</a:t>
            </a:r>
            <a:r>
              <a:rPr lang="zh-TW" altLang="en-US" sz="1600" b="1" dirty="0">
                <a:solidFill>
                  <a:srgbClr val="FF0000"/>
                </a:solidFill>
              </a:rPr>
              <a:t>合約名稱</a:t>
            </a:r>
            <a:r>
              <a:rPr lang="en-US" altLang="zh-TW" sz="1600" b="1" dirty="0">
                <a:solidFill>
                  <a:srgbClr val="FF0000"/>
                </a:solidFill>
              </a:rPr>
              <a:t>)】</a:t>
            </a:r>
            <a:endParaRPr lang="zh-TW" altLang="en-US" sz="1600" b="1" dirty="0">
              <a:solidFill>
                <a:srgbClr val="FF0000"/>
              </a:solidFill>
            </a:endParaRPr>
          </a:p>
          <a:p>
            <a:pPr algn="ctr">
              <a:lnSpc>
                <a:spcPct val="106000"/>
              </a:lnSpc>
            </a:pPr>
            <a:endParaRPr lang="zh-TW" altLang="en-US" sz="1600" b="1" dirty="0">
              <a:solidFill>
                <a:srgbClr val="FF0000"/>
              </a:solidFill>
            </a:endParaRPr>
          </a:p>
        </p:txBody>
      </p:sp>
      <p:sp>
        <p:nvSpPr>
          <p:cNvPr id="66" name="矩形 65">
            <a:extLst>
              <a:ext uri="{FF2B5EF4-FFF2-40B4-BE49-F238E27FC236}">
                <a16:creationId xmlns:a16="http://schemas.microsoft.com/office/drawing/2014/main" id="{14B9E55D-23C5-C859-7DFA-A215EA00DCE4}"/>
              </a:ext>
            </a:extLst>
          </p:cNvPr>
          <p:cNvSpPr/>
          <p:nvPr/>
        </p:nvSpPr>
        <p:spPr bwMode="gray">
          <a:xfrm>
            <a:off x="2701508" y="5705200"/>
            <a:ext cx="1723669" cy="954396"/>
          </a:xfrm>
          <a:prstGeom prst="rect">
            <a:avLst/>
          </a:prstGeom>
          <a:noFill/>
          <a:ln w="19050" algn="ctr">
            <a:noFill/>
            <a:miter lim="800000"/>
            <a:headEnd/>
            <a:tailEnd/>
          </a:ln>
        </p:spPr>
        <p:txBody>
          <a:bodyPr wrap="square" lIns="88900" tIns="88900" rIns="88900" bIns="88900" rtlCol="0" anchor="ctr"/>
          <a:lstStyle/>
          <a:p>
            <a:pPr algn="just">
              <a:lnSpc>
                <a:spcPct val="106000"/>
              </a:lnSpc>
            </a:pPr>
            <a:r>
              <a:rPr lang="en-US" altLang="zh-TW" sz="1600" b="1" dirty="0">
                <a:latin typeface="+mj-ea"/>
                <a:ea typeface="+mj-ea"/>
              </a:rPr>
              <a:t>Q5</a:t>
            </a:r>
            <a:r>
              <a:rPr lang="zh-TW" altLang="en-US" sz="1600" b="1" dirty="0">
                <a:latin typeface="+mj-ea"/>
                <a:ea typeface="+mj-ea"/>
              </a:rPr>
              <a:t>：</a:t>
            </a:r>
            <a:r>
              <a:rPr lang="en-US" altLang="zh-TW" sz="1600" b="1" dirty="0">
                <a:latin typeface="+mj-ea"/>
                <a:ea typeface="+mj-ea"/>
              </a:rPr>
              <a:t>K</a:t>
            </a:r>
            <a:r>
              <a:rPr lang="zh-TW" altLang="en-US" sz="1600" b="1" dirty="0">
                <a:latin typeface="+mj-ea"/>
                <a:ea typeface="+mj-ea"/>
              </a:rPr>
              <a:t>資料庫是否有開發或維護廠商</a:t>
            </a:r>
            <a:r>
              <a:rPr lang="en-US" altLang="zh-TW" sz="1600" b="1" dirty="0">
                <a:latin typeface="+mj-ea"/>
                <a:ea typeface="+mj-ea"/>
              </a:rPr>
              <a:t>?</a:t>
            </a:r>
            <a:endParaRPr lang="zh-TW" altLang="en-US" sz="1600" b="1" dirty="0">
              <a:latin typeface="+mj-ea"/>
              <a:ea typeface="+mj-ea"/>
            </a:endParaRPr>
          </a:p>
        </p:txBody>
      </p:sp>
      <p:sp>
        <p:nvSpPr>
          <p:cNvPr id="72" name="矩形: 圓角 71">
            <a:extLst>
              <a:ext uri="{FF2B5EF4-FFF2-40B4-BE49-F238E27FC236}">
                <a16:creationId xmlns:a16="http://schemas.microsoft.com/office/drawing/2014/main" id="{268E5F72-AE2B-31F1-129F-26108EC165CA}"/>
              </a:ext>
            </a:extLst>
          </p:cNvPr>
          <p:cNvSpPr/>
          <p:nvPr/>
        </p:nvSpPr>
        <p:spPr bwMode="gray">
          <a:xfrm>
            <a:off x="8480223" y="5881603"/>
            <a:ext cx="1571625" cy="858198"/>
          </a:xfrm>
          <a:prstGeom prst="roundRect">
            <a:avLst/>
          </a:prstGeom>
          <a:solidFill>
            <a:schemeClr val="bg1">
              <a:lumMod val="50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dirty="0">
                <a:solidFill>
                  <a:schemeClr val="bg1"/>
                </a:solidFill>
                <a:latin typeface="+mj-ea"/>
                <a:ea typeface="+mj-ea"/>
              </a:rPr>
              <a:t>K</a:t>
            </a:r>
            <a:r>
              <a:rPr lang="zh-TW" altLang="en-US" sz="1600" b="1" dirty="0">
                <a:solidFill>
                  <a:schemeClr val="bg1"/>
                </a:solidFill>
                <a:latin typeface="+mj-ea"/>
                <a:ea typeface="+mj-ea"/>
              </a:rPr>
              <a:t>資料庫盤點</a:t>
            </a:r>
            <a:endParaRPr lang="en-US" altLang="zh-TW" sz="1600" b="1" dirty="0">
              <a:solidFill>
                <a:schemeClr val="bg1"/>
              </a:solidFill>
              <a:latin typeface="+mj-ea"/>
              <a:ea typeface="+mj-ea"/>
            </a:endParaRPr>
          </a:p>
          <a:p>
            <a:pPr algn="ctr">
              <a:lnSpc>
                <a:spcPct val="106000"/>
              </a:lnSpc>
              <a:buFont typeface="Wingdings 2" pitchFamily="18" charset="2"/>
              <a:buNone/>
            </a:pPr>
            <a:r>
              <a:rPr lang="zh-TW" altLang="en-US" sz="1600" b="1" dirty="0">
                <a:solidFill>
                  <a:schemeClr val="bg1"/>
                </a:solidFill>
                <a:latin typeface="+mj-ea"/>
                <a:ea typeface="+mj-ea"/>
              </a:rPr>
              <a:t>結束</a:t>
            </a:r>
          </a:p>
        </p:txBody>
      </p:sp>
      <p:cxnSp>
        <p:nvCxnSpPr>
          <p:cNvPr id="74" name="直線單箭頭接點 73">
            <a:extLst>
              <a:ext uri="{FF2B5EF4-FFF2-40B4-BE49-F238E27FC236}">
                <a16:creationId xmlns:a16="http://schemas.microsoft.com/office/drawing/2014/main" id="{0BDF7B55-5C0A-34C4-52BE-2B7368C7BA46}"/>
              </a:ext>
            </a:extLst>
          </p:cNvPr>
          <p:cNvCxnSpPr>
            <a:stCxn id="63" idx="3"/>
            <a:endCxn id="72" idx="1"/>
          </p:cNvCxnSpPr>
          <p:nvPr/>
        </p:nvCxnSpPr>
        <p:spPr>
          <a:xfrm flipV="1">
            <a:off x="6975093" y="6310702"/>
            <a:ext cx="1505130" cy="1"/>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矩形: 圓角 1">
            <a:extLst>
              <a:ext uri="{FF2B5EF4-FFF2-40B4-BE49-F238E27FC236}">
                <a16:creationId xmlns:a16="http://schemas.microsoft.com/office/drawing/2014/main" id="{DBEAA65B-63E7-CFF4-AE64-DB3104949EF8}"/>
              </a:ext>
            </a:extLst>
          </p:cNvPr>
          <p:cNvSpPr/>
          <p:nvPr/>
        </p:nvSpPr>
        <p:spPr bwMode="gray">
          <a:xfrm>
            <a:off x="2515544" y="3665909"/>
            <a:ext cx="1571625" cy="542411"/>
          </a:xfrm>
          <a:prstGeom prst="roundRect">
            <a:avLst/>
          </a:prstGeom>
          <a:solidFill>
            <a:schemeClr val="accent6">
              <a:lumMod val="20000"/>
              <a:lumOff val="80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dirty="0">
                <a:latin typeface="+mj-ea"/>
                <a:ea typeface="+mj-ea"/>
              </a:rPr>
              <a:t>intel Xeon </a:t>
            </a:r>
          </a:p>
          <a:p>
            <a:pPr algn="ctr">
              <a:lnSpc>
                <a:spcPct val="106000"/>
              </a:lnSpc>
              <a:buFont typeface="Wingdings 2" pitchFamily="18" charset="2"/>
              <a:buNone/>
            </a:pPr>
            <a:r>
              <a:rPr lang="en-US" altLang="zh-TW" sz="1600" b="1" dirty="0">
                <a:latin typeface="+mj-ea"/>
                <a:ea typeface="+mj-ea"/>
              </a:rPr>
              <a:t>E-2200i</a:t>
            </a:r>
            <a:endParaRPr lang="zh-TW" altLang="en-US" sz="1600" b="1" dirty="0">
              <a:latin typeface="+mj-ea"/>
              <a:ea typeface="+mj-ea"/>
            </a:endParaRPr>
          </a:p>
        </p:txBody>
      </p:sp>
      <p:sp>
        <p:nvSpPr>
          <p:cNvPr id="3" name="矩形: 圓角 2">
            <a:extLst>
              <a:ext uri="{FF2B5EF4-FFF2-40B4-BE49-F238E27FC236}">
                <a16:creationId xmlns:a16="http://schemas.microsoft.com/office/drawing/2014/main" id="{A1F6647F-4269-3E6A-0273-84DF7FDE0886}"/>
              </a:ext>
            </a:extLst>
          </p:cNvPr>
          <p:cNvSpPr/>
          <p:nvPr/>
        </p:nvSpPr>
        <p:spPr bwMode="gray">
          <a:xfrm>
            <a:off x="2528244" y="4370322"/>
            <a:ext cx="1571625" cy="904548"/>
          </a:xfrm>
          <a:prstGeom prst="roundRect">
            <a:avLst/>
          </a:prstGeom>
          <a:solidFill>
            <a:schemeClr val="accent6">
              <a:lumMod val="20000"/>
              <a:lumOff val="80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latin typeface="+mj-ea"/>
                <a:ea typeface="+mj-ea"/>
              </a:rPr>
              <a:t>無須填寫</a:t>
            </a:r>
            <a:endParaRPr lang="en-US" altLang="zh-TW" sz="1600" b="1" dirty="0">
              <a:latin typeface="+mj-ea"/>
              <a:ea typeface="+mj-ea"/>
            </a:endParaRPr>
          </a:p>
          <a:p>
            <a:pPr algn="ctr">
              <a:lnSpc>
                <a:spcPct val="106000"/>
              </a:lnSpc>
              <a:buFont typeface="Wingdings 2" pitchFamily="18" charset="2"/>
              <a:buNone/>
            </a:pPr>
            <a:r>
              <a:rPr lang="en-US" altLang="zh-TW" sz="1600" b="1" dirty="0">
                <a:latin typeface="+mj-ea"/>
                <a:ea typeface="+mj-ea"/>
              </a:rPr>
              <a:t>(</a:t>
            </a:r>
            <a:r>
              <a:rPr lang="zh-TW" altLang="en-US" sz="1600" b="1" dirty="0">
                <a:latin typeface="+mj-ea"/>
                <a:ea typeface="+mj-ea"/>
              </a:rPr>
              <a:t>請務必填妥</a:t>
            </a:r>
            <a:r>
              <a:rPr lang="en-US" altLang="zh-TW" sz="1600" b="1" dirty="0">
                <a:latin typeface="+mj-ea"/>
                <a:ea typeface="+mj-ea"/>
              </a:rPr>
              <a:t>VM</a:t>
            </a:r>
            <a:r>
              <a:rPr lang="zh-TW" altLang="en-US" sz="1600" b="1" dirty="0">
                <a:latin typeface="+mj-ea"/>
                <a:ea typeface="+mj-ea"/>
              </a:rPr>
              <a:t> </a:t>
            </a:r>
            <a:r>
              <a:rPr lang="en-US" altLang="zh-TW" sz="1600" b="1" dirty="0">
                <a:latin typeface="+mj-ea"/>
                <a:ea typeface="+mj-ea"/>
              </a:rPr>
              <a:t>IP</a:t>
            </a:r>
            <a:r>
              <a:rPr lang="zh-TW" altLang="en-US" sz="1600" b="1" dirty="0">
                <a:latin typeface="+mj-ea"/>
                <a:ea typeface="+mj-ea"/>
              </a:rPr>
              <a:t>位址</a:t>
            </a:r>
            <a:r>
              <a:rPr lang="en-US" altLang="zh-TW" sz="1600" b="1" dirty="0">
                <a:latin typeface="+mj-ea"/>
                <a:ea typeface="+mj-ea"/>
              </a:rPr>
              <a:t>)</a:t>
            </a:r>
            <a:endParaRPr lang="zh-TW" altLang="en-US" sz="1600" b="1" dirty="0">
              <a:latin typeface="+mj-ea"/>
              <a:ea typeface="+mj-ea"/>
            </a:endParaRPr>
          </a:p>
        </p:txBody>
      </p:sp>
      <p:cxnSp>
        <p:nvCxnSpPr>
          <p:cNvPr id="7" name="接點: 肘形 6">
            <a:extLst>
              <a:ext uri="{FF2B5EF4-FFF2-40B4-BE49-F238E27FC236}">
                <a16:creationId xmlns:a16="http://schemas.microsoft.com/office/drawing/2014/main" id="{6AD05E08-FD0C-0F2A-7130-5D02AF563B1F}"/>
              </a:ext>
            </a:extLst>
          </p:cNvPr>
          <p:cNvCxnSpPr>
            <a:stCxn id="58" idx="1"/>
            <a:endCxn id="2" idx="3"/>
          </p:cNvCxnSpPr>
          <p:nvPr/>
        </p:nvCxnSpPr>
        <p:spPr>
          <a:xfrm rot="10800000">
            <a:off x="4087170" y="3937115"/>
            <a:ext cx="2082735" cy="593586"/>
          </a:xfrm>
          <a:prstGeom prst="bentConnector3">
            <a:avLst>
              <a:gd name="adj1" fmla="val 77267"/>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接點: 肘形 14">
            <a:extLst>
              <a:ext uri="{FF2B5EF4-FFF2-40B4-BE49-F238E27FC236}">
                <a16:creationId xmlns:a16="http://schemas.microsoft.com/office/drawing/2014/main" id="{EFF3F546-AEEB-87C4-BF25-93EF9763CC49}"/>
              </a:ext>
            </a:extLst>
          </p:cNvPr>
          <p:cNvCxnSpPr>
            <a:stCxn id="58" idx="1"/>
            <a:endCxn id="3" idx="3"/>
          </p:cNvCxnSpPr>
          <p:nvPr/>
        </p:nvCxnSpPr>
        <p:spPr>
          <a:xfrm rot="10800000" flipV="1">
            <a:off x="4099870" y="4530700"/>
            <a:ext cx="2070035" cy="291895"/>
          </a:xfrm>
          <a:prstGeom prst="bentConnector3">
            <a:avLst>
              <a:gd name="adj1" fmla="val 7775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59560049-2938-98B2-0C4B-F30B6FA7DD65}"/>
              </a:ext>
            </a:extLst>
          </p:cNvPr>
          <p:cNvSpPr/>
          <p:nvPr/>
        </p:nvSpPr>
        <p:spPr bwMode="gray">
          <a:xfrm>
            <a:off x="4148040" y="3594616"/>
            <a:ext cx="364877" cy="374709"/>
          </a:xfrm>
          <a:prstGeom prst="rect">
            <a:avLst/>
          </a:prstGeom>
          <a:noFill/>
          <a:ln w="19050" algn="ctr">
            <a:noFill/>
            <a:miter lim="800000"/>
            <a:headEnd/>
            <a:tailEnd/>
          </a:ln>
        </p:spPr>
        <p:txBody>
          <a:bodyPr wrap="square" lIns="88900" tIns="88900" rIns="88900" bIns="88900" rtlCol="0" anchor="ctr"/>
          <a:lstStyle/>
          <a:p>
            <a:pPr algn="just">
              <a:lnSpc>
                <a:spcPct val="106000"/>
              </a:lnSpc>
            </a:pPr>
            <a:r>
              <a:rPr lang="zh-TW" altLang="en-US" sz="1600" b="1" dirty="0">
                <a:latin typeface="+mj-ea"/>
                <a:ea typeface="+mj-ea"/>
              </a:rPr>
              <a:t>是</a:t>
            </a:r>
          </a:p>
        </p:txBody>
      </p:sp>
      <p:sp>
        <p:nvSpPr>
          <p:cNvPr id="22" name="矩形 21">
            <a:extLst>
              <a:ext uri="{FF2B5EF4-FFF2-40B4-BE49-F238E27FC236}">
                <a16:creationId xmlns:a16="http://schemas.microsoft.com/office/drawing/2014/main" id="{560E03A4-9944-9EFB-8A34-C586AB6D42B2}"/>
              </a:ext>
            </a:extLst>
          </p:cNvPr>
          <p:cNvSpPr/>
          <p:nvPr/>
        </p:nvSpPr>
        <p:spPr bwMode="gray">
          <a:xfrm>
            <a:off x="4041232" y="4484117"/>
            <a:ext cx="622750" cy="429882"/>
          </a:xfrm>
          <a:prstGeom prst="rect">
            <a:avLst/>
          </a:prstGeom>
          <a:noFill/>
          <a:ln w="19050" algn="ctr">
            <a:noFill/>
            <a:miter lim="800000"/>
            <a:headEnd/>
            <a:tailEnd/>
          </a:ln>
        </p:spPr>
        <p:txBody>
          <a:bodyPr wrap="square" lIns="88900" tIns="88900" rIns="88900" bIns="88900" rtlCol="0" anchor="ctr"/>
          <a:lstStyle/>
          <a:p>
            <a:pPr algn="just">
              <a:lnSpc>
                <a:spcPct val="106000"/>
              </a:lnSpc>
            </a:pPr>
            <a:r>
              <a:rPr lang="zh-TW" altLang="en-US" sz="1600" b="1" dirty="0">
                <a:latin typeface="+mj-ea"/>
                <a:ea typeface="+mj-ea"/>
              </a:rPr>
              <a:t>不是</a:t>
            </a:r>
          </a:p>
        </p:txBody>
      </p:sp>
      <p:cxnSp>
        <p:nvCxnSpPr>
          <p:cNvPr id="25" name="接點: 肘形 24">
            <a:extLst>
              <a:ext uri="{FF2B5EF4-FFF2-40B4-BE49-F238E27FC236}">
                <a16:creationId xmlns:a16="http://schemas.microsoft.com/office/drawing/2014/main" id="{DFA61F5D-F3D1-56DB-0951-D50CE326E492}"/>
              </a:ext>
            </a:extLst>
          </p:cNvPr>
          <p:cNvCxnSpPr>
            <a:stCxn id="2" idx="1"/>
            <a:endCxn id="63" idx="1"/>
          </p:cNvCxnSpPr>
          <p:nvPr/>
        </p:nvCxnSpPr>
        <p:spPr>
          <a:xfrm rot="10800000" flipH="1" flipV="1">
            <a:off x="2515544" y="3937115"/>
            <a:ext cx="2510380" cy="2373588"/>
          </a:xfrm>
          <a:prstGeom prst="bentConnector3">
            <a:avLst>
              <a:gd name="adj1" fmla="val -910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接點: 肘形 28">
            <a:extLst>
              <a:ext uri="{FF2B5EF4-FFF2-40B4-BE49-F238E27FC236}">
                <a16:creationId xmlns:a16="http://schemas.microsoft.com/office/drawing/2014/main" id="{905C6721-26D2-21F3-BEB9-119394D83CCD}"/>
              </a:ext>
            </a:extLst>
          </p:cNvPr>
          <p:cNvCxnSpPr>
            <a:stCxn id="3" idx="1"/>
            <a:endCxn id="63" idx="1"/>
          </p:cNvCxnSpPr>
          <p:nvPr/>
        </p:nvCxnSpPr>
        <p:spPr>
          <a:xfrm rot="10800000" flipH="1" flipV="1">
            <a:off x="2528244" y="4822595"/>
            <a:ext cx="2497680" cy="1488107"/>
          </a:xfrm>
          <a:prstGeom prst="bentConnector3">
            <a:avLst>
              <a:gd name="adj1" fmla="val -915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2392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3643984C-48B0-ED0C-811B-D538A2C6E206}"/>
              </a:ext>
            </a:extLst>
          </p:cNvPr>
          <p:cNvSpPr>
            <a:spLocks noGrp="1"/>
          </p:cNvSpPr>
          <p:nvPr>
            <p:ph type="body" sz="quarter" idx="13"/>
          </p:nvPr>
        </p:nvSpPr>
        <p:spPr/>
        <p:txBody>
          <a:bodyPr/>
          <a:lstStyle/>
          <a:p>
            <a:endParaRPr lang="zh-TW" altLang="en-US"/>
          </a:p>
        </p:txBody>
      </p:sp>
      <p:sp>
        <p:nvSpPr>
          <p:cNvPr id="4" name="標題 3">
            <a:extLst>
              <a:ext uri="{FF2B5EF4-FFF2-40B4-BE49-F238E27FC236}">
                <a16:creationId xmlns:a16="http://schemas.microsoft.com/office/drawing/2014/main" id="{60BAEE73-05BA-A115-8CCB-30850277F4AF}"/>
              </a:ext>
            </a:extLst>
          </p:cNvPr>
          <p:cNvSpPr>
            <a:spLocks noGrp="1"/>
          </p:cNvSpPr>
          <p:nvPr>
            <p:ph type="title"/>
          </p:nvPr>
        </p:nvSpPr>
        <p:spPr/>
        <p:txBody>
          <a:bodyPr vert="horz" lIns="0" tIns="0" rIns="0" bIns="0" rtlCol="0" anchor="t" anchorCtr="0">
            <a:noAutofit/>
          </a:bodyPr>
          <a:lstStyle/>
          <a:p>
            <a:r>
              <a:rPr lang="zh-TW" altLang="en-US" sz="2800" b="1">
                <a:latin typeface="微軟正黑體" panose="020B0604030504040204" pitchFamily="34" charset="-120"/>
                <a:ea typeface="微軟正黑體" panose="020B0604030504040204" pitchFamily="34" charset="-120"/>
                <a:cs typeface="+mn-cs"/>
              </a:rPr>
              <a:t>盤點邏輯說明</a:t>
            </a:r>
            <a:r>
              <a:rPr lang="en-US" altLang="zh-TW" sz="2800" b="1">
                <a:latin typeface="微軟正黑體" panose="020B0604030504040204" pitchFamily="34" charset="-120"/>
                <a:ea typeface="微軟正黑體" panose="020B0604030504040204" pitchFamily="34" charset="-120"/>
                <a:cs typeface="+mn-cs"/>
              </a:rPr>
              <a:t>-</a:t>
            </a:r>
            <a:r>
              <a:rPr lang="zh-TW" altLang="en-US" sz="2800" b="1">
                <a:latin typeface="微軟正黑體" panose="020B0604030504040204" pitchFamily="34" charset="-120"/>
                <a:ea typeface="微軟正黑體" panose="020B0604030504040204" pitchFamily="34" charset="-120"/>
                <a:cs typeface="+mn-cs"/>
              </a:rPr>
              <a:t>機房管理人員</a:t>
            </a:r>
          </a:p>
        </p:txBody>
      </p:sp>
      <p:graphicFrame>
        <p:nvGraphicFramePr>
          <p:cNvPr id="5" name="內容版面配置區 9">
            <a:extLst>
              <a:ext uri="{FF2B5EF4-FFF2-40B4-BE49-F238E27FC236}">
                <a16:creationId xmlns:a16="http://schemas.microsoft.com/office/drawing/2014/main" id="{BD57BA5F-1ED4-8565-A4BD-57ACF71AF715}"/>
              </a:ext>
            </a:extLst>
          </p:cNvPr>
          <p:cNvGraphicFramePr>
            <a:graphicFrameLocks noGrp="1"/>
          </p:cNvGraphicFramePr>
          <p:nvPr>
            <p:ph idx="1"/>
            <p:extLst>
              <p:ext uri="{D42A27DB-BD31-4B8C-83A1-F6EECF244321}">
                <p14:modId xmlns:p14="http://schemas.microsoft.com/office/powerpoint/2010/main" val="603852327"/>
              </p:ext>
            </p:extLst>
          </p:nvPr>
        </p:nvGraphicFramePr>
        <p:xfrm>
          <a:off x="469898" y="933765"/>
          <a:ext cx="11022447" cy="3987859"/>
        </p:xfrm>
        <a:graphic>
          <a:graphicData uri="http://schemas.openxmlformats.org/drawingml/2006/table">
            <a:tbl>
              <a:tblPr firstRow="1" firstCol="1">
                <a:tableStyleId>{00A15C55-8517-42AA-B614-E9B94910E393}</a:tableStyleId>
              </a:tblPr>
              <a:tblGrid>
                <a:gridCol w="1103338">
                  <a:extLst>
                    <a:ext uri="{9D8B030D-6E8A-4147-A177-3AD203B41FA5}">
                      <a16:colId xmlns:a16="http://schemas.microsoft.com/office/drawing/2014/main" val="2697122633"/>
                    </a:ext>
                  </a:extLst>
                </a:gridCol>
                <a:gridCol w="814498">
                  <a:extLst>
                    <a:ext uri="{9D8B030D-6E8A-4147-A177-3AD203B41FA5}">
                      <a16:colId xmlns:a16="http://schemas.microsoft.com/office/drawing/2014/main" val="34696726"/>
                    </a:ext>
                  </a:extLst>
                </a:gridCol>
                <a:gridCol w="2480081">
                  <a:extLst>
                    <a:ext uri="{9D8B030D-6E8A-4147-A177-3AD203B41FA5}">
                      <a16:colId xmlns:a16="http://schemas.microsoft.com/office/drawing/2014/main" val="3640052218"/>
                    </a:ext>
                  </a:extLst>
                </a:gridCol>
                <a:gridCol w="1567796">
                  <a:extLst>
                    <a:ext uri="{9D8B030D-6E8A-4147-A177-3AD203B41FA5}">
                      <a16:colId xmlns:a16="http://schemas.microsoft.com/office/drawing/2014/main" val="3353322034"/>
                    </a:ext>
                  </a:extLst>
                </a:gridCol>
                <a:gridCol w="5056734">
                  <a:extLst>
                    <a:ext uri="{9D8B030D-6E8A-4147-A177-3AD203B41FA5}">
                      <a16:colId xmlns:a16="http://schemas.microsoft.com/office/drawing/2014/main" val="1158647353"/>
                    </a:ext>
                  </a:extLst>
                </a:gridCol>
              </a:tblGrid>
              <a:tr h="702448">
                <a:tc>
                  <a:txBody>
                    <a:bodyPr/>
                    <a:lstStyle/>
                    <a:p>
                      <a:pPr algn="ctr" fontAlgn="ctr"/>
                      <a:r>
                        <a:rPr lang="zh-TW" altLang="en-US" sz="1600" b="1"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步驟</a:t>
                      </a:r>
                      <a:endParaRPr lang="zh-TW" altLang="en-US" sz="1600" b="1"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marL="0" algn="ctr" defTabSz="914400" rtl="0" eaLnBrk="1" fontAlgn="ctr" latinLnBrk="0" hangingPunct="1"/>
                      <a:r>
                        <a:rPr lang="zh-TW" altLang="en-US" sz="1600" b="1"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盤點項目</a:t>
                      </a:r>
                      <a:endParaRPr lang="zh-TW" altLang="en-US" sz="1600" b="1" i="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cs typeface="+mn-cs"/>
                      </a:endParaRPr>
                    </a:p>
                  </a:txBody>
                  <a:tcPr marL="0" marR="0" marT="0" marB="0" anchor="ctr"/>
                </a:tc>
                <a:tc>
                  <a:txBody>
                    <a:bodyPr/>
                    <a:lstStyle/>
                    <a:p>
                      <a:pPr algn="ctr" fontAlgn="ctr"/>
                      <a:r>
                        <a:rPr lang="zh-TW" altLang="en-US" sz="1600" b="1"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步驟說明</a:t>
                      </a:r>
                      <a:endParaRPr lang="zh-TW" altLang="en-US" sz="1600" b="1"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600" b="1"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資產群組</a:t>
                      </a:r>
                      <a:endParaRPr lang="zh-TW" altLang="en-US" sz="1600" b="1"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600" b="1"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註解</a:t>
                      </a:r>
                      <a:endParaRPr lang="zh-TW" altLang="en-US" sz="1600" b="1"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2693446414"/>
                  </a:ext>
                </a:extLst>
              </a:tr>
              <a:tr h="1386387">
                <a:tc>
                  <a:txBody>
                    <a:bodyPr/>
                    <a:lstStyle/>
                    <a:p>
                      <a:pPr algn="ctr" fontAlgn="ctr"/>
                      <a:r>
                        <a:rPr lang="en-US" sz="1600" b="1"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Step 1</a:t>
                      </a:r>
                      <a:endParaRPr lang="en-US" sz="1600" b="1"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marL="0" algn="ctr" defTabSz="914400" rtl="0" eaLnBrk="1" fontAlgn="ctr" latinLnBrk="0" hangingPunct="1"/>
                      <a:r>
                        <a:rPr lang="zh-TW" altLang="en-US" sz="1600" b="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建築類</a:t>
                      </a:r>
                      <a:endParaRPr lang="zh-TW" altLang="en-US" sz="1600" b="0" i="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cs typeface="+mn-cs"/>
                      </a:endParaRPr>
                    </a:p>
                  </a:txBody>
                  <a:tcPr marL="0" marR="0"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600">
                          <a:solidFill>
                            <a:schemeClr val="tx1">
                              <a:lumMod val="85000"/>
                              <a:lumOff val="15000"/>
                            </a:schemeClr>
                          </a:solidFill>
                          <a:latin typeface="微軟正黑體" panose="020B0604030504040204" pitchFamily="34" charset="-120"/>
                          <a:ea typeface="微軟正黑體" panose="020B0604030504040204" pitchFamily="34" charset="-120"/>
                        </a:rPr>
                        <a:t>確認該機房是否為外部租用機房或資訊處機房</a:t>
                      </a:r>
                      <a:endParaRPr lang="zh-TW" altLang="en-US" sz="16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a:r>
                        <a:rPr lang="zh-TW" altLang="en-US" sz="1600">
                          <a:solidFill>
                            <a:schemeClr val="tx1">
                              <a:lumMod val="85000"/>
                              <a:lumOff val="15000"/>
                            </a:schemeClr>
                          </a:solidFill>
                          <a:latin typeface="微軟正黑體" panose="020B0604030504040204" pitchFamily="34" charset="-120"/>
                          <a:ea typeface="微軟正黑體" panose="020B0604030504040204" pitchFamily="34" charset="-120"/>
                        </a:rPr>
                        <a:t>電腦機房</a:t>
                      </a:r>
                    </a:p>
                  </a:txBody>
                  <a:tcPr marL="0" marR="0" marT="0" marB="0" anchor="ctr"/>
                </a:tc>
                <a:tc>
                  <a:txBody>
                    <a:bodyPr/>
                    <a:lstStyle/>
                    <a:p>
                      <a:r>
                        <a:rPr lang="zh-TW" altLang="en-US" sz="1600">
                          <a:solidFill>
                            <a:schemeClr val="tx1">
                              <a:lumMod val="85000"/>
                              <a:lumOff val="15000"/>
                            </a:schemeClr>
                          </a:solidFill>
                          <a:latin typeface="微軟正黑體" panose="020B0604030504040204" pitchFamily="34" charset="-120"/>
                          <a:ea typeface="微軟正黑體" panose="020B0604030504040204" pitchFamily="34" charset="-120"/>
                        </a:rPr>
                        <a:t>外部機房： 無需針對機房內相關周邊設備進行盤點</a:t>
                      </a:r>
                      <a:endParaRPr lang="en-US" altLang="zh-TW" sz="1600">
                        <a:solidFill>
                          <a:schemeClr val="tx1">
                            <a:lumMod val="85000"/>
                            <a:lumOff val="15000"/>
                          </a:schemeClr>
                        </a:solidFill>
                        <a:latin typeface="微軟正黑體" panose="020B0604030504040204" pitchFamily="34" charset="-120"/>
                        <a:ea typeface="微軟正黑體" panose="020B0604030504040204" pitchFamily="34" charset="-120"/>
                      </a:endParaRPr>
                    </a:p>
                    <a:p>
                      <a:r>
                        <a:rPr lang="zh-TW" altLang="en-US" sz="1600">
                          <a:solidFill>
                            <a:schemeClr val="tx1">
                              <a:lumMod val="85000"/>
                              <a:lumOff val="15000"/>
                            </a:schemeClr>
                          </a:solidFill>
                          <a:latin typeface="微軟正黑體" panose="020B0604030504040204" pitchFamily="34" charset="-120"/>
                          <a:ea typeface="微軟正黑體" panose="020B0604030504040204" pitchFamily="34" charset="-120"/>
                        </a:rPr>
                        <a:t>內部機房： 需進到</a:t>
                      </a:r>
                      <a:r>
                        <a:rPr lang="en-US" altLang="zh-TW" sz="1600">
                          <a:solidFill>
                            <a:schemeClr val="tx1">
                              <a:lumMod val="85000"/>
                              <a:lumOff val="15000"/>
                            </a:schemeClr>
                          </a:solidFill>
                          <a:latin typeface="微軟正黑體" panose="020B0604030504040204" pitchFamily="34" charset="-120"/>
                          <a:ea typeface="微軟正黑體" panose="020B0604030504040204" pitchFamily="34" charset="-120"/>
                        </a:rPr>
                        <a:t>Step2</a:t>
                      </a:r>
                      <a:r>
                        <a:rPr lang="zh-TW" altLang="en-US" sz="1600">
                          <a:solidFill>
                            <a:schemeClr val="tx1">
                              <a:lumMod val="85000"/>
                              <a:lumOff val="15000"/>
                            </a:schemeClr>
                          </a:solidFill>
                          <a:latin typeface="微軟正黑體" panose="020B0604030504040204" pitchFamily="34" charset="-120"/>
                          <a:ea typeface="微軟正黑體" panose="020B0604030504040204" pitchFamily="34" charset="-120"/>
                        </a:rPr>
                        <a:t>接續盤點作業</a:t>
                      </a:r>
                      <a:endParaRPr lang="en-US" altLang="zh-TW" sz="1600">
                        <a:solidFill>
                          <a:schemeClr val="tx1">
                            <a:lumMod val="85000"/>
                            <a:lumOff val="15000"/>
                          </a:schemeClr>
                        </a:solidFill>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3784632934"/>
                  </a:ext>
                </a:extLst>
              </a:tr>
              <a:tr h="1221268">
                <a:tc rowSpan="2">
                  <a:txBody>
                    <a:bodyPr/>
                    <a:lstStyle/>
                    <a:p>
                      <a:pPr algn="ctr" fontAlgn="ctr"/>
                      <a:r>
                        <a:rPr lang="en-US" sz="1600" b="1"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Step 2</a:t>
                      </a:r>
                      <a:endParaRPr lang="en-US" sz="1600" b="1"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0" marR="0" marT="0" marB="0" anchor="ctr"/>
                </a:tc>
                <a:tc rowSpan="2">
                  <a:txBody>
                    <a:bodyPr/>
                    <a:lstStyle/>
                    <a:p>
                      <a:pPr marL="0" algn="ctr" defTabSz="914400" rtl="0" eaLnBrk="1" fontAlgn="ctr" latinLnBrk="0" hangingPunct="1"/>
                      <a:r>
                        <a:rPr lang="zh-TW" altLang="en-US" sz="1600" b="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硬體類</a:t>
                      </a:r>
                      <a:endParaRPr lang="zh-TW" altLang="en-US" sz="1600" b="0" i="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cs typeface="+mn-cs"/>
                      </a:endParaRPr>
                    </a:p>
                  </a:txBody>
                  <a:tcPr marL="0" marR="0" marT="0" marB="0" anchor="ctr"/>
                </a:tc>
                <a:tc rowSpan="2">
                  <a:txBody>
                    <a:bodyPr/>
                    <a:lstStyle/>
                    <a:p>
                      <a:pPr algn="l" fontAlgn="ctr"/>
                      <a:r>
                        <a:rPr lang="zh-TW" altLang="en-US" sz="1600">
                          <a:solidFill>
                            <a:schemeClr val="tx1">
                              <a:lumMod val="85000"/>
                              <a:lumOff val="15000"/>
                            </a:schemeClr>
                          </a:solidFill>
                          <a:latin typeface="微軟正黑體" panose="020B0604030504040204" pitchFamily="34" charset="-120"/>
                          <a:ea typeface="微軟正黑體" panose="020B0604030504040204" pitchFamily="34" charset="-120"/>
                        </a:rPr>
                        <a:t>資訊處機房內部設備確認，如為租用外部機房，無需進行此步驟</a:t>
                      </a:r>
                      <a:endParaRPr lang="zh-TW" altLang="en-US" sz="16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600" b="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其他系統設備</a:t>
                      </a:r>
                      <a:endParaRPr lang="zh-TW" altLang="en-US" sz="16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marL="87313" lvl="0" indent="0" algn="l" defTabSz="914400" rtl="0" eaLnBrk="1" fontAlgn="ctr" latinLnBrk="0" hangingPunct="1">
                        <a:spcBef>
                          <a:spcPts val="600"/>
                        </a:spcBef>
                        <a:spcAft>
                          <a:spcPts val="0"/>
                        </a:spcAft>
                      </a:pPr>
                      <a:r>
                        <a:rPr lang="zh-TW" altLang="en-US" sz="1600" b="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廠商、其他單位提供之設備、放置之設備，自行購買之系統相關設備等</a:t>
                      </a:r>
                      <a:endParaRPr lang="en-US" altLang="zh-TW" sz="1600" b="0" i="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3867814379"/>
                  </a:ext>
                </a:extLst>
              </a:tr>
              <a:tr h="677756">
                <a:tc vMerge="1">
                  <a:txBody>
                    <a:bodyPr/>
                    <a:lstStyle/>
                    <a:p>
                      <a:endParaRPr lang="zh-TW" altLang="en-US"/>
                    </a:p>
                  </a:txBody>
                  <a:tcPr>
                    <a:lnT w="12700" cap="flat" cmpd="sng" algn="ctr">
                      <a:solidFill>
                        <a:schemeClr val="tx1"/>
                      </a:solidFill>
                      <a:prstDash val="solid"/>
                      <a:round/>
                      <a:headEnd type="none" w="med" len="med"/>
                      <a:tailEnd type="none" w="med" len="med"/>
                    </a:lnT>
                  </a:tcPr>
                </a:tc>
                <a:tc vMerge="1">
                  <a:txBody>
                    <a:bodyPr/>
                    <a:lstStyle/>
                    <a:p>
                      <a:endParaRPr lang="zh-TW" altLang="en-US"/>
                    </a:p>
                  </a:txBody>
                  <a:tcPr/>
                </a:tc>
                <a:tc vMerge="1">
                  <a:txBody>
                    <a:bodyPr/>
                    <a:lstStyle/>
                    <a:p>
                      <a:endParaRPr lang="zh-TW"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600" b="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系統使用</a:t>
                      </a:r>
                      <a:endParaRPr lang="en-US" altLang="zh-TW" sz="1600" b="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endParaRPr>
                    </a:p>
                    <a:p>
                      <a:pPr algn="ctr" fontAlgn="ctr"/>
                      <a:r>
                        <a:rPr lang="zh-TW" altLang="en-US" sz="1600" b="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rPr>
                        <a:t>周邊設備</a:t>
                      </a:r>
                      <a:endParaRPr lang="zh-TW" altLang="en-US" sz="1600" b="0" i="0" u="none" strike="noStrike" dirty="0">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marL="87313" lvl="0" indent="0" algn="l" defTabSz="914400" rtl="0" eaLnBrk="1" fontAlgn="ctr" latinLnBrk="0" hangingPunct="1">
                        <a:spcBef>
                          <a:spcPts val="600"/>
                        </a:spcBef>
                        <a:spcAft>
                          <a:spcPts val="0"/>
                        </a:spcAft>
                      </a:pPr>
                      <a:r>
                        <a:rPr lang="zh-TW" altLang="en-US" sz="1600" b="0" u="none" strike="noStrike" kern="1200" dirty="0">
                          <a:solidFill>
                            <a:schemeClr val="tx1">
                              <a:lumMod val="85000"/>
                              <a:lumOff val="15000"/>
                            </a:schemeClr>
                          </a:solidFill>
                          <a:effectLst/>
                          <a:latin typeface="微軟正黑體" panose="020B0604030504040204" pitchFamily="34" charset="-120"/>
                          <a:ea typeface="微軟正黑體" panose="020B0604030504040204" pitchFamily="34" charset="-120"/>
                        </a:rPr>
                        <a:t>單位需盤點存放於機房內之系統使用周邊設備</a:t>
                      </a:r>
                      <a:endParaRPr lang="zh-TW" altLang="en-US" sz="1600" b="0" i="0" u="none" strike="noStrike" kern="1200" dirty="0">
                        <a:solidFill>
                          <a:schemeClr val="tx1">
                            <a:lumMod val="85000"/>
                            <a:lumOff val="15000"/>
                          </a:schemeClr>
                        </a:solidFill>
                        <a:effectLst/>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2372027984"/>
                  </a:ext>
                </a:extLst>
              </a:tr>
            </a:tbl>
          </a:graphicData>
        </a:graphic>
      </p:graphicFrame>
    </p:spTree>
    <p:extLst>
      <p:ext uri="{BB962C8B-B14F-4D97-AF65-F5344CB8AC3E}">
        <p14:creationId xmlns:p14="http://schemas.microsoft.com/office/powerpoint/2010/main" val="428440256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69900" y="1651004"/>
            <a:ext cx="6801721" cy="2893564"/>
          </a:xfrm>
        </p:spPr>
        <p:txBody>
          <a:bodyPr lIns="216000" anchor="ctr"/>
          <a:lstStyle/>
          <a:p>
            <a:pPr marL="457200" indent="-457200">
              <a:lnSpc>
                <a:spcPct val="100000"/>
              </a:lnSpc>
              <a:buClr>
                <a:schemeClr val="accent3"/>
              </a:buClr>
              <a:buFont typeface="Wingdings" panose="05000000000000000000" pitchFamily="2" charset="2"/>
              <a:buChar char="n"/>
            </a:pPr>
            <a:r>
              <a:rPr kumimoji="0" lang="zh-TW" altLang="en-US" sz="2400" b="1"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Calibri" panose="020F0502020204030204" pitchFamily="34" charset="0"/>
              </a:rPr>
              <a:t>資訊資產清冊填寫</a:t>
            </a:r>
            <a:r>
              <a:rPr lang="zh-TW" altLang="en-US" sz="2400" b="1" dirty="0">
                <a:latin typeface="微軟正黑體" panose="020B0604030504040204" pitchFamily="34" charset="-120"/>
                <a:ea typeface="微軟正黑體" panose="020B0604030504040204" pitchFamily="34" charset="-120"/>
                <a:cs typeface="+mn-cs"/>
              </a:rPr>
              <a:t>說明</a:t>
            </a:r>
            <a:endParaRPr lang="en-US" altLang="zh-TW" sz="2400" b="1" dirty="0">
              <a:latin typeface="微軟正黑體" panose="020B0604030504040204" pitchFamily="34" charset="-120"/>
              <a:ea typeface="微軟正黑體" panose="020B0604030504040204" pitchFamily="34" charset="-120"/>
              <a:cs typeface="+mn-cs"/>
            </a:endParaRPr>
          </a:p>
          <a:p>
            <a:pPr marL="457200" indent="-457200">
              <a:lnSpc>
                <a:spcPct val="100000"/>
              </a:lnSpc>
              <a:buClr>
                <a:schemeClr val="accent3"/>
              </a:buClr>
              <a:buFont typeface="Wingdings" panose="05000000000000000000" pitchFamily="2" charset="2"/>
              <a:buChar char="n"/>
            </a:pPr>
            <a:r>
              <a:rPr kumimoji="0" lang="zh-TW" altLang="en-US" sz="2400" b="1"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Calibri" panose="020F0502020204030204" pitchFamily="34" charset="0"/>
              </a:rPr>
              <a:t>風險評鑑填寫</a:t>
            </a:r>
            <a:r>
              <a:rPr lang="zh-TW" altLang="en-US" sz="2400" b="1" dirty="0">
                <a:latin typeface="微軟正黑體" panose="020B0604030504040204" pitchFamily="34" charset="-120"/>
                <a:ea typeface="微軟正黑體" panose="020B0604030504040204" pitchFamily="34" charset="-120"/>
                <a:cs typeface="+mn-cs"/>
              </a:rPr>
              <a:t>說明</a:t>
            </a:r>
            <a:endParaRPr lang="en-US" altLang="zh-TW" sz="2400" b="1" dirty="0">
              <a:latin typeface="微軟正黑體" panose="020B0604030504040204" pitchFamily="34" charset="-120"/>
              <a:ea typeface="微軟正黑體" panose="020B0604030504040204" pitchFamily="34" charset="-120"/>
              <a:cs typeface="+mn-cs"/>
            </a:endParaRPr>
          </a:p>
        </p:txBody>
      </p:sp>
      <p:sp>
        <p:nvSpPr>
          <p:cNvPr id="15" name="Title 14"/>
          <p:cNvSpPr>
            <a:spLocks noGrp="1"/>
          </p:cNvSpPr>
          <p:nvPr>
            <p:ph type="title"/>
          </p:nvPr>
        </p:nvSpPr>
        <p:spPr>
          <a:xfrm>
            <a:off x="469900" y="755092"/>
            <a:ext cx="1354538" cy="387798"/>
          </a:xfrm>
        </p:spPr>
        <p:txBody>
          <a:bodyPr wrap="none" lIns="0" tIns="0" rIns="0" bIns="0">
            <a:spAutoFit/>
          </a:bodyPr>
          <a:lstStyle/>
          <a:p>
            <a:r>
              <a:rPr lang="en-US" sz="2800" b="1">
                <a:latin typeface="微軟正黑體" panose="020B0604030504040204" pitchFamily="34" charset="-120"/>
                <a:ea typeface="微軟正黑體" panose="020B0604030504040204" pitchFamily="34" charset="-120"/>
                <a:cs typeface="Calibri" panose="020F0502020204030204" pitchFamily="34" charset="0"/>
              </a:rPr>
              <a:t>Agenda</a:t>
            </a:r>
          </a:p>
        </p:txBody>
      </p:sp>
      <p:pic>
        <p:nvPicPr>
          <p:cNvPr id="8" name="圖片版面配置區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592824" y="1327086"/>
            <a:ext cx="4608771" cy="4608771"/>
          </a:xfrm>
          <a:prstGeom prst="rect">
            <a:avLst/>
          </a:prstGeom>
        </p:spPr>
      </p:pic>
    </p:spTree>
    <p:extLst>
      <p:ext uri="{BB962C8B-B14F-4D97-AF65-F5344CB8AC3E}">
        <p14:creationId xmlns:p14="http://schemas.microsoft.com/office/powerpoint/2010/main" val="104587814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4E50886D-6DD4-87D6-BD61-75F32A05DBD6}"/>
              </a:ext>
            </a:extLst>
          </p:cNvPr>
          <p:cNvSpPr>
            <a:spLocks noGrp="1"/>
          </p:cNvSpPr>
          <p:nvPr>
            <p:ph type="title"/>
          </p:nvPr>
        </p:nvSpPr>
        <p:spPr/>
        <p:txBody>
          <a:bodyPr/>
          <a:lstStyle/>
          <a:p>
            <a:r>
              <a:rPr lang="zh-TW" altLang="en-US" b="1" dirty="0">
                <a:latin typeface="微軟正黑體" panose="020B0604030504040204" pitchFamily="34" charset="-120"/>
                <a:ea typeface="微軟正黑體" panose="020B0604030504040204" pitchFamily="34" charset="-120"/>
              </a:rPr>
              <a:t>資訊資產盤點範例</a:t>
            </a:r>
            <a:r>
              <a:rPr lang="en-US" altLang="zh-TW" b="1" dirty="0">
                <a:latin typeface="微軟正黑體" panose="020B0604030504040204" pitchFamily="34" charset="-120"/>
                <a:ea typeface="微軟正黑體" panose="020B0604030504040204" pitchFamily="34" charset="-120"/>
              </a:rPr>
              <a:t>_</a:t>
            </a:r>
            <a:r>
              <a:rPr lang="zh-TW" altLang="en-US" b="1" dirty="0">
                <a:latin typeface="微軟正黑體" panose="020B0604030504040204" pitchFamily="34" charset="-120"/>
                <a:ea typeface="微軟正黑體" panose="020B0604030504040204" pitchFamily="34" charset="-120"/>
              </a:rPr>
              <a:t>機房管理人員</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網路與資安設備管理人員</a:t>
            </a:r>
          </a:p>
        </p:txBody>
      </p:sp>
      <p:sp>
        <p:nvSpPr>
          <p:cNvPr id="10" name="文字版面配置區 1">
            <a:extLst>
              <a:ext uri="{FF2B5EF4-FFF2-40B4-BE49-F238E27FC236}">
                <a16:creationId xmlns:a16="http://schemas.microsoft.com/office/drawing/2014/main" id="{04CF9D20-2920-772A-3F39-7B784D4A54AD}"/>
              </a:ext>
            </a:extLst>
          </p:cNvPr>
          <p:cNvSpPr>
            <a:spLocks noGrp="1"/>
          </p:cNvSpPr>
          <p:nvPr>
            <p:ph type="body" sz="quarter" idx="13"/>
          </p:nvPr>
        </p:nvSpPr>
        <p:spPr>
          <a:xfrm>
            <a:off x="469900" y="835973"/>
            <a:ext cx="11252200" cy="318023"/>
          </a:xfrm>
        </p:spPr>
        <p:txBody>
          <a:bodyPr/>
          <a:lstStyle/>
          <a:p>
            <a:r>
              <a:rPr lang="zh-TW" altLang="en-US" b="1" dirty="0">
                <a:latin typeface="微軟正黑體" panose="020B0604030504040204" pitchFamily="34" charset="-120"/>
                <a:ea typeface="微軟正黑體" panose="020B0604030504040204" pitchFamily="34" charset="-120"/>
              </a:rPr>
              <a:t>僅盤點自有機房內與辦公區域設備，不論廠商所有或本部自購皆須盤點</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包含</a:t>
            </a:r>
            <a:r>
              <a:rPr lang="zh-TW" altLang="en-US" b="1" u="sng" dirty="0">
                <a:latin typeface="微軟正黑體" panose="020B0604030504040204" pitchFamily="34" charset="-120"/>
                <a:ea typeface="微軟正黑體" panose="020B0604030504040204" pitchFamily="34" charset="-120"/>
              </a:rPr>
              <a:t>中控機房</a:t>
            </a:r>
            <a:r>
              <a:rPr lang="en-US" altLang="zh-TW" b="1" dirty="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51" name="矩形 50">
            <a:extLst>
              <a:ext uri="{FF2B5EF4-FFF2-40B4-BE49-F238E27FC236}">
                <a16:creationId xmlns:a16="http://schemas.microsoft.com/office/drawing/2014/main" id="{B098626C-F109-7476-1A8D-0B10CC419452}"/>
              </a:ext>
            </a:extLst>
          </p:cNvPr>
          <p:cNvSpPr/>
          <p:nvPr/>
        </p:nvSpPr>
        <p:spPr bwMode="gray">
          <a:xfrm>
            <a:off x="548913" y="3224361"/>
            <a:ext cx="1863546" cy="1003907"/>
          </a:xfrm>
          <a:prstGeom prst="rect">
            <a:avLst/>
          </a:prstGeom>
          <a:noFill/>
          <a:ln w="19050" algn="ctr">
            <a:noFill/>
            <a:miter lim="800000"/>
            <a:headEnd/>
            <a:tailEnd/>
          </a:ln>
        </p:spPr>
        <p:txBody>
          <a:bodyPr wrap="square" lIns="88900" tIns="88900" rIns="88900" bIns="88900" rtlCol="0" anchor="ctr"/>
          <a:lstStyle/>
          <a:p>
            <a:pPr marL="285750" indent="-285750">
              <a:lnSpc>
                <a:spcPct val="106000"/>
              </a:lnSpc>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機房屬於組織內部自有機房，還是租用機房</a:t>
            </a:r>
            <a:r>
              <a:rPr lang="en-US" altLang="zh-TW" sz="1600" b="1" dirty="0">
                <a:latin typeface="微軟正黑體" panose="020B0604030504040204" pitchFamily="34" charset="-120"/>
                <a:ea typeface="微軟正黑體" panose="020B0604030504040204" pitchFamily="34" charset="-120"/>
              </a:rPr>
              <a:t>?</a:t>
            </a:r>
          </a:p>
        </p:txBody>
      </p:sp>
      <p:sp>
        <p:nvSpPr>
          <p:cNvPr id="92" name="矩形 91">
            <a:extLst>
              <a:ext uri="{FF2B5EF4-FFF2-40B4-BE49-F238E27FC236}">
                <a16:creationId xmlns:a16="http://schemas.microsoft.com/office/drawing/2014/main" id="{0528DF30-5BB6-A318-F700-3D1F4BA7AF5A}"/>
              </a:ext>
            </a:extLst>
          </p:cNvPr>
          <p:cNvSpPr/>
          <p:nvPr/>
        </p:nvSpPr>
        <p:spPr bwMode="gray">
          <a:xfrm>
            <a:off x="5878507" y="1296704"/>
            <a:ext cx="1723669" cy="685510"/>
          </a:xfrm>
          <a:prstGeom prst="rect">
            <a:avLst/>
          </a:prstGeom>
          <a:noFill/>
          <a:ln w="19050" algn="ctr">
            <a:noFill/>
            <a:miter lim="800000"/>
            <a:headEnd/>
            <a:tailEnd/>
          </a:ln>
        </p:spPr>
        <p:txBody>
          <a:bodyPr wrap="square" lIns="88900" tIns="88900" rIns="88900" bIns="88900" rtlCol="0" anchor="ctr"/>
          <a:lstStyle/>
          <a:p>
            <a:pPr algn="ctr">
              <a:lnSpc>
                <a:spcPct val="106000"/>
              </a:lnSpc>
            </a:pPr>
            <a:r>
              <a:rPr lang="zh-TW" altLang="en-US" sz="1600" b="1" dirty="0">
                <a:latin typeface="微軟正黑體" panose="020B0604030504040204" pitchFamily="34" charset="-120"/>
                <a:ea typeface="微軟正黑體" panose="020B0604030504040204" pitchFamily="34" charset="-120"/>
              </a:rPr>
              <a:t>填為</a:t>
            </a:r>
            <a:endParaRPr lang="en-US" altLang="zh-TW" sz="1600" b="1" dirty="0">
              <a:latin typeface="微軟正黑體" panose="020B0604030504040204" pitchFamily="34" charset="-120"/>
              <a:ea typeface="微軟正黑體" panose="020B0604030504040204" pitchFamily="34" charset="-120"/>
            </a:endParaRPr>
          </a:p>
          <a:p>
            <a:pPr algn="ctr">
              <a:lnSpc>
                <a:spcPct val="106000"/>
              </a:lnSpc>
            </a:pP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硬體</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基礎設備</a:t>
            </a:r>
            <a:r>
              <a:rPr lang="en-US" altLang="zh-TW" sz="1600" b="1" dirty="0">
                <a:solidFill>
                  <a:srgbClr val="FF0000"/>
                </a:solidFill>
                <a:latin typeface="微軟正黑體" panose="020B0604030504040204" pitchFamily="34" charset="-120"/>
                <a:ea typeface="微軟正黑體" panose="020B0604030504040204" pitchFamily="34" charset="-120"/>
              </a:rPr>
              <a:t>】</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sp>
        <p:nvSpPr>
          <p:cNvPr id="93" name="矩形 92">
            <a:extLst>
              <a:ext uri="{FF2B5EF4-FFF2-40B4-BE49-F238E27FC236}">
                <a16:creationId xmlns:a16="http://schemas.microsoft.com/office/drawing/2014/main" id="{8251E0ED-67B2-AE2F-01E0-D3877A5F2F82}"/>
              </a:ext>
            </a:extLst>
          </p:cNvPr>
          <p:cNvSpPr/>
          <p:nvPr/>
        </p:nvSpPr>
        <p:spPr bwMode="gray">
          <a:xfrm>
            <a:off x="2444407" y="1250761"/>
            <a:ext cx="1809863" cy="777396"/>
          </a:xfrm>
          <a:prstGeom prst="rect">
            <a:avLst/>
          </a:prstGeom>
          <a:noFill/>
          <a:ln w="19050" algn="ctr">
            <a:noFill/>
            <a:miter lim="800000"/>
            <a:headEnd/>
            <a:tailEnd/>
          </a:ln>
        </p:spPr>
        <p:txBody>
          <a:bodyPr wrap="square" lIns="88900" tIns="88900" rIns="88900" bIns="88900" rtlCol="0" anchor="ctr"/>
          <a:lstStyle/>
          <a:p>
            <a:pPr algn="ctr">
              <a:lnSpc>
                <a:spcPct val="106000"/>
              </a:lnSpc>
            </a:pPr>
            <a:r>
              <a:rPr lang="zh-TW" altLang="en-US" sz="1600" b="1" dirty="0">
                <a:latin typeface="微軟正黑體" panose="020B0604030504040204" pitchFamily="34" charset="-120"/>
                <a:ea typeface="微軟正黑體" panose="020B0604030504040204" pitchFamily="34" charset="-120"/>
              </a:rPr>
              <a:t>填為</a:t>
            </a:r>
            <a:endParaRPr lang="en-US" altLang="zh-TW" sz="1600" b="1" dirty="0">
              <a:latin typeface="微軟正黑體" panose="020B0604030504040204" pitchFamily="34" charset="-120"/>
              <a:ea typeface="微軟正黑體" panose="020B0604030504040204" pitchFamily="34" charset="-120"/>
            </a:endParaRPr>
          </a:p>
          <a:p>
            <a:pPr>
              <a:lnSpc>
                <a:spcPct val="106000"/>
              </a:lnSpc>
            </a:pP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建築</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電腦機房</a:t>
            </a:r>
            <a:r>
              <a:rPr lang="en-US" altLang="zh-TW" sz="1600" b="1" dirty="0">
                <a:solidFill>
                  <a:srgbClr val="FF0000"/>
                </a:solidFill>
                <a:latin typeface="微軟正黑體" panose="020B0604030504040204" pitchFamily="34" charset="-120"/>
                <a:ea typeface="微軟正黑體" panose="020B0604030504040204" pitchFamily="34" charset="-120"/>
              </a:rPr>
              <a:t>】</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sp>
        <p:nvSpPr>
          <p:cNvPr id="98" name="Freeform 747">
            <a:extLst>
              <a:ext uri="{FF2B5EF4-FFF2-40B4-BE49-F238E27FC236}">
                <a16:creationId xmlns:a16="http://schemas.microsoft.com/office/drawing/2014/main" id="{F21E37DA-675E-217D-A4FF-F1D2D6FF1DE5}"/>
              </a:ext>
            </a:extLst>
          </p:cNvPr>
          <p:cNvSpPr>
            <a:spLocks noChangeAspect="1" noEditPoints="1"/>
          </p:cNvSpPr>
          <p:nvPr/>
        </p:nvSpPr>
        <p:spPr bwMode="auto">
          <a:xfrm>
            <a:off x="1096970" y="1533392"/>
            <a:ext cx="897644" cy="897644"/>
          </a:xfrm>
          <a:custGeom>
            <a:avLst/>
            <a:gdLst>
              <a:gd name="T0" fmla="*/ 307 w 512"/>
              <a:gd name="T1" fmla="*/ 137 h 512"/>
              <a:gd name="T2" fmla="*/ 308 w 512"/>
              <a:gd name="T3" fmla="*/ 137 h 512"/>
              <a:gd name="T4" fmla="*/ 292 w 512"/>
              <a:gd name="T5" fmla="*/ 149 h 512"/>
              <a:gd name="T6" fmla="*/ 285 w 512"/>
              <a:gd name="T7" fmla="*/ 141 h 512"/>
              <a:gd name="T8" fmla="*/ 269 w 512"/>
              <a:gd name="T9" fmla="*/ 141 h 512"/>
              <a:gd name="T10" fmla="*/ 261 w 512"/>
              <a:gd name="T11" fmla="*/ 150 h 512"/>
              <a:gd name="T12" fmla="*/ 204 w 512"/>
              <a:gd name="T13" fmla="*/ 137 h 512"/>
              <a:gd name="T14" fmla="*/ 204 w 512"/>
              <a:gd name="T15" fmla="*/ 137 h 512"/>
              <a:gd name="T16" fmla="*/ 256 w 512"/>
              <a:gd name="T17" fmla="*/ 117 h 512"/>
              <a:gd name="T18" fmla="*/ 307 w 512"/>
              <a:gd name="T19" fmla="*/ 137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389 w 512"/>
              <a:gd name="T31" fmla="*/ 353 h 512"/>
              <a:gd name="T32" fmla="*/ 343 w 512"/>
              <a:gd name="T33" fmla="*/ 342 h 512"/>
              <a:gd name="T34" fmla="*/ 319 w 512"/>
              <a:gd name="T35" fmla="*/ 338 h 512"/>
              <a:gd name="T36" fmla="*/ 302 w 512"/>
              <a:gd name="T37" fmla="*/ 290 h 512"/>
              <a:gd name="T38" fmla="*/ 332 w 512"/>
              <a:gd name="T39" fmla="*/ 222 h 512"/>
              <a:gd name="T40" fmla="*/ 324 w 512"/>
              <a:gd name="T41" fmla="*/ 124 h 512"/>
              <a:gd name="T42" fmla="*/ 256 w 512"/>
              <a:gd name="T43" fmla="*/ 96 h 512"/>
              <a:gd name="T44" fmla="*/ 187 w 512"/>
              <a:gd name="T45" fmla="*/ 124 h 512"/>
              <a:gd name="T46" fmla="*/ 180 w 512"/>
              <a:gd name="T47" fmla="*/ 222 h 512"/>
              <a:gd name="T48" fmla="*/ 209 w 512"/>
              <a:gd name="T49" fmla="*/ 289 h 512"/>
              <a:gd name="T50" fmla="*/ 192 w 512"/>
              <a:gd name="T51" fmla="*/ 338 h 512"/>
              <a:gd name="T52" fmla="*/ 168 w 512"/>
              <a:gd name="T53" fmla="*/ 342 h 512"/>
              <a:gd name="T54" fmla="*/ 122 w 512"/>
              <a:gd name="T55" fmla="*/ 353 h 512"/>
              <a:gd name="T56" fmla="*/ 118 w 512"/>
              <a:gd name="T57" fmla="*/ 368 h 512"/>
              <a:gd name="T58" fmla="*/ 133 w 512"/>
              <a:gd name="T59" fmla="*/ 372 h 512"/>
              <a:gd name="T60" fmla="*/ 171 w 512"/>
              <a:gd name="T61" fmla="*/ 363 h 512"/>
              <a:gd name="T62" fmla="*/ 202 w 512"/>
              <a:gd name="T63" fmla="*/ 357 h 512"/>
              <a:gd name="T64" fmla="*/ 228 w 512"/>
              <a:gd name="T65" fmla="*/ 315 h 512"/>
              <a:gd name="T66" fmla="*/ 227 w 512"/>
              <a:gd name="T67" fmla="*/ 278 h 512"/>
              <a:gd name="T68" fmla="*/ 200 w 512"/>
              <a:gd name="T69" fmla="*/ 216 h 512"/>
              <a:gd name="T70" fmla="*/ 195 w 512"/>
              <a:gd name="T71" fmla="*/ 159 h 512"/>
              <a:gd name="T72" fmla="*/ 240 w 512"/>
              <a:gd name="T73" fmla="*/ 175 h 512"/>
              <a:gd name="T74" fmla="*/ 270 w 512"/>
              <a:gd name="T75" fmla="*/ 170 h 512"/>
              <a:gd name="T76" fmla="*/ 274 w 512"/>
              <a:gd name="T77" fmla="*/ 167 h 512"/>
              <a:gd name="T78" fmla="*/ 277 w 512"/>
              <a:gd name="T79" fmla="*/ 164 h 512"/>
              <a:gd name="T80" fmla="*/ 280 w 512"/>
              <a:gd name="T81" fmla="*/ 167 h 512"/>
              <a:gd name="T82" fmla="*/ 287 w 512"/>
              <a:gd name="T83" fmla="*/ 170 h 512"/>
              <a:gd name="T84" fmla="*/ 316 w 512"/>
              <a:gd name="T85" fmla="*/ 159 h 512"/>
              <a:gd name="T86" fmla="*/ 311 w 512"/>
              <a:gd name="T87" fmla="*/ 216 h 512"/>
              <a:gd name="T88" fmla="*/ 285 w 512"/>
              <a:gd name="T89" fmla="*/ 278 h 512"/>
              <a:gd name="T90" fmla="*/ 284 w 512"/>
              <a:gd name="T91" fmla="*/ 315 h 512"/>
              <a:gd name="T92" fmla="*/ 309 w 512"/>
              <a:gd name="T93" fmla="*/ 357 h 512"/>
              <a:gd name="T94" fmla="*/ 341 w 512"/>
              <a:gd name="T95" fmla="*/ 363 h 512"/>
              <a:gd name="T96" fmla="*/ 378 w 512"/>
              <a:gd name="T97" fmla="*/ 372 h 512"/>
              <a:gd name="T98" fmla="*/ 384 w 512"/>
              <a:gd name="T99" fmla="*/ 373 h 512"/>
              <a:gd name="T100" fmla="*/ 393 w 512"/>
              <a:gd name="T101" fmla="*/ 368 h 512"/>
              <a:gd name="T102" fmla="*/ 389 w 512"/>
              <a:gd name="T103" fmla="*/ 3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307" y="137"/>
                </a:moveTo>
                <a:cubicBezTo>
                  <a:pt x="307" y="137"/>
                  <a:pt x="307" y="137"/>
                  <a:pt x="308" y="137"/>
                </a:cubicBezTo>
                <a:cubicBezTo>
                  <a:pt x="302" y="145"/>
                  <a:pt x="295" y="148"/>
                  <a:pt x="292" y="149"/>
                </a:cubicBezTo>
                <a:cubicBezTo>
                  <a:pt x="285" y="141"/>
                  <a:pt x="285" y="141"/>
                  <a:pt x="285" y="141"/>
                </a:cubicBezTo>
                <a:cubicBezTo>
                  <a:pt x="280" y="137"/>
                  <a:pt x="274" y="137"/>
                  <a:pt x="269" y="141"/>
                </a:cubicBezTo>
                <a:cubicBezTo>
                  <a:pt x="261" y="150"/>
                  <a:pt x="261" y="150"/>
                  <a:pt x="261" y="150"/>
                </a:cubicBezTo>
                <a:cubicBezTo>
                  <a:pt x="252" y="153"/>
                  <a:pt x="221" y="160"/>
                  <a:pt x="204" y="137"/>
                </a:cubicBezTo>
                <a:cubicBezTo>
                  <a:pt x="204" y="137"/>
                  <a:pt x="204" y="137"/>
                  <a:pt x="204" y="137"/>
                </a:cubicBezTo>
                <a:cubicBezTo>
                  <a:pt x="214" y="124"/>
                  <a:pt x="231" y="117"/>
                  <a:pt x="256" y="117"/>
                </a:cubicBezTo>
                <a:cubicBezTo>
                  <a:pt x="280" y="117"/>
                  <a:pt x="297" y="124"/>
                  <a:pt x="307" y="137"/>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9" y="353"/>
                </a:moveTo>
                <a:cubicBezTo>
                  <a:pt x="375" y="345"/>
                  <a:pt x="358" y="344"/>
                  <a:pt x="343" y="342"/>
                </a:cubicBezTo>
                <a:cubicBezTo>
                  <a:pt x="333" y="341"/>
                  <a:pt x="323" y="340"/>
                  <a:pt x="319" y="338"/>
                </a:cubicBezTo>
                <a:cubicBezTo>
                  <a:pt x="308" y="332"/>
                  <a:pt x="299" y="297"/>
                  <a:pt x="302" y="290"/>
                </a:cubicBezTo>
                <a:cubicBezTo>
                  <a:pt x="315" y="272"/>
                  <a:pt x="327" y="240"/>
                  <a:pt x="332" y="222"/>
                </a:cubicBezTo>
                <a:cubicBezTo>
                  <a:pt x="338" y="198"/>
                  <a:pt x="347" y="154"/>
                  <a:pt x="324" y="124"/>
                </a:cubicBezTo>
                <a:cubicBezTo>
                  <a:pt x="310" y="105"/>
                  <a:pt x="287" y="96"/>
                  <a:pt x="256" y="96"/>
                </a:cubicBezTo>
                <a:cubicBezTo>
                  <a:pt x="224" y="96"/>
                  <a:pt x="201" y="105"/>
                  <a:pt x="187" y="124"/>
                </a:cubicBezTo>
                <a:cubicBezTo>
                  <a:pt x="165" y="154"/>
                  <a:pt x="173" y="198"/>
                  <a:pt x="180" y="222"/>
                </a:cubicBezTo>
                <a:cubicBezTo>
                  <a:pt x="185" y="240"/>
                  <a:pt x="197" y="272"/>
                  <a:pt x="209" y="289"/>
                </a:cubicBezTo>
                <a:cubicBezTo>
                  <a:pt x="212" y="297"/>
                  <a:pt x="203" y="332"/>
                  <a:pt x="192" y="338"/>
                </a:cubicBezTo>
                <a:cubicBezTo>
                  <a:pt x="188" y="340"/>
                  <a:pt x="178" y="341"/>
                  <a:pt x="168" y="342"/>
                </a:cubicBezTo>
                <a:cubicBezTo>
                  <a:pt x="153" y="344"/>
                  <a:pt x="136" y="345"/>
                  <a:pt x="122" y="353"/>
                </a:cubicBezTo>
                <a:cubicBezTo>
                  <a:pt x="117" y="356"/>
                  <a:pt x="115" y="362"/>
                  <a:pt x="118" y="368"/>
                </a:cubicBezTo>
                <a:cubicBezTo>
                  <a:pt x="121" y="373"/>
                  <a:pt x="128" y="375"/>
                  <a:pt x="133" y="372"/>
                </a:cubicBezTo>
                <a:cubicBezTo>
                  <a:pt x="143" y="366"/>
                  <a:pt x="158" y="365"/>
                  <a:pt x="171" y="363"/>
                </a:cubicBezTo>
                <a:cubicBezTo>
                  <a:pt x="183" y="362"/>
                  <a:pt x="194" y="361"/>
                  <a:pt x="202" y="357"/>
                </a:cubicBezTo>
                <a:cubicBezTo>
                  <a:pt x="218" y="348"/>
                  <a:pt x="225" y="325"/>
                  <a:pt x="228" y="315"/>
                </a:cubicBezTo>
                <a:cubicBezTo>
                  <a:pt x="230" y="306"/>
                  <a:pt x="233" y="288"/>
                  <a:pt x="227" y="278"/>
                </a:cubicBezTo>
                <a:cubicBezTo>
                  <a:pt x="216" y="263"/>
                  <a:pt x="205" y="233"/>
                  <a:pt x="200" y="216"/>
                </a:cubicBezTo>
                <a:cubicBezTo>
                  <a:pt x="197" y="205"/>
                  <a:pt x="191" y="180"/>
                  <a:pt x="195" y="159"/>
                </a:cubicBezTo>
                <a:cubicBezTo>
                  <a:pt x="209" y="171"/>
                  <a:pt x="225" y="175"/>
                  <a:pt x="240" y="175"/>
                </a:cubicBezTo>
                <a:cubicBezTo>
                  <a:pt x="252" y="175"/>
                  <a:pt x="263" y="172"/>
                  <a:pt x="270" y="170"/>
                </a:cubicBezTo>
                <a:cubicBezTo>
                  <a:pt x="271" y="169"/>
                  <a:pt x="273" y="168"/>
                  <a:pt x="274" y="167"/>
                </a:cubicBezTo>
                <a:cubicBezTo>
                  <a:pt x="277" y="164"/>
                  <a:pt x="277" y="164"/>
                  <a:pt x="277" y="164"/>
                </a:cubicBezTo>
                <a:cubicBezTo>
                  <a:pt x="280" y="167"/>
                  <a:pt x="280" y="167"/>
                  <a:pt x="280" y="167"/>
                </a:cubicBezTo>
                <a:cubicBezTo>
                  <a:pt x="282" y="169"/>
                  <a:pt x="284" y="170"/>
                  <a:pt x="287" y="170"/>
                </a:cubicBezTo>
                <a:cubicBezTo>
                  <a:pt x="288" y="170"/>
                  <a:pt x="302" y="171"/>
                  <a:pt x="316" y="159"/>
                </a:cubicBezTo>
                <a:cubicBezTo>
                  <a:pt x="320" y="180"/>
                  <a:pt x="314" y="205"/>
                  <a:pt x="311" y="216"/>
                </a:cubicBezTo>
                <a:cubicBezTo>
                  <a:pt x="306" y="233"/>
                  <a:pt x="295" y="263"/>
                  <a:pt x="285" y="278"/>
                </a:cubicBezTo>
                <a:cubicBezTo>
                  <a:pt x="278" y="288"/>
                  <a:pt x="281" y="306"/>
                  <a:pt x="284" y="315"/>
                </a:cubicBezTo>
                <a:cubicBezTo>
                  <a:pt x="286" y="325"/>
                  <a:pt x="293" y="348"/>
                  <a:pt x="309" y="357"/>
                </a:cubicBezTo>
                <a:cubicBezTo>
                  <a:pt x="317" y="361"/>
                  <a:pt x="328" y="362"/>
                  <a:pt x="341" y="363"/>
                </a:cubicBezTo>
                <a:cubicBezTo>
                  <a:pt x="354" y="365"/>
                  <a:pt x="369" y="366"/>
                  <a:pt x="378" y="372"/>
                </a:cubicBezTo>
                <a:cubicBezTo>
                  <a:pt x="380" y="373"/>
                  <a:pt x="382" y="373"/>
                  <a:pt x="384" y="373"/>
                </a:cubicBezTo>
                <a:cubicBezTo>
                  <a:pt x="387" y="373"/>
                  <a:pt x="391" y="371"/>
                  <a:pt x="393" y="368"/>
                </a:cubicBezTo>
                <a:cubicBezTo>
                  <a:pt x="396" y="362"/>
                  <a:pt x="394" y="356"/>
                  <a:pt x="389" y="353"/>
                </a:cubicBez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GB" dirty="0">
              <a:latin typeface="微軟正黑體" panose="020B0604030504040204" pitchFamily="34" charset="-120"/>
              <a:ea typeface="微軟正黑體" panose="020B0604030504040204" pitchFamily="34" charset="-120"/>
            </a:endParaRPr>
          </a:p>
        </p:txBody>
      </p:sp>
      <p:sp>
        <p:nvSpPr>
          <p:cNvPr id="117" name="矩形 116">
            <a:extLst>
              <a:ext uri="{FF2B5EF4-FFF2-40B4-BE49-F238E27FC236}">
                <a16:creationId xmlns:a16="http://schemas.microsoft.com/office/drawing/2014/main" id="{57FA1672-C21B-F359-AFB8-304AAD2562EB}"/>
              </a:ext>
            </a:extLst>
          </p:cNvPr>
          <p:cNvSpPr/>
          <p:nvPr/>
        </p:nvSpPr>
        <p:spPr bwMode="gray">
          <a:xfrm>
            <a:off x="932072" y="2569222"/>
            <a:ext cx="1227440" cy="530669"/>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u="sng" dirty="0">
                <a:latin typeface="微軟正黑體" panose="020B0604030504040204" pitchFamily="34" charset="-120"/>
                <a:ea typeface="微軟正黑體" panose="020B0604030504040204" pitchFamily="34" charset="-120"/>
              </a:rPr>
              <a:t>機房</a:t>
            </a:r>
            <a:endParaRPr lang="en-US" altLang="zh-TW" sz="1600" b="1" u="sng" dirty="0">
              <a:latin typeface="微軟正黑體" panose="020B0604030504040204" pitchFamily="34" charset="-120"/>
              <a:ea typeface="微軟正黑體" panose="020B0604030504040204" pitchFamily="34" charset="-120"/>
            </a:endParaRPr>
          </a:p>
          <a:p>
            <a:pPr algn="ctr">
              <a:lnSpc>
                <a:spcPct val="106000"/>
              </a:lnSpc>
              <a:buFont typeface="Wingdings 2" pitchFamily="18" charset="2"/>
              <a:buNone/>
            </a:pPr>
            <a:r>
              <a:rPr lang="zh-TW" altLang="en-US" sz="1600" b="1" u="sng" dirty="0">
                <a:latin typeface="微軟正黑體" panose="020B0604030504040204" pitchFamily="34" charset="-120"/>
                <a:ea typeface="微軟正黑體" panose="020B0604030504040204" pitchFamily="34" charset="-120"/>
              </a:rPr>
              <a:t>管理人員</a:t>
            </a:r>
          </a:p>
        </p:txBody>
      </p:sp>
      <p:sp>
        <p:nvSpPr>
          <p:cNvPr id="17" name="矩形: 圓角 16">
            <a:extLst>
              <a:ext uri="{FF2B5EF4-FFF2-40B4-BE49-F238E27FC236}">
                <a16:creationId xmlns:a16="http://schemas.microsoft.com/office/drawing/2014/main" id="{9C24BA3C-FDD5-9A2E-2ED2-9ADF0C7F6619}"/>
              </a:ext>
            </a:extLst>
          </p:cNvPr>
          <p:cNvSpPr/>
          <p:nvPr/>
        </p:nvSpPr>
        <p:spPr bwMode="gray">
          <a:xfrm>
            <a:off x="2578400" y="1985904"/>
            <a:ext cx="1571625" cy="727920"/>
          </a:xfrm>
          <a:prstGeom prst="roundRect">
            <a:avLst/>
          </a:prstGeom>
          <a:solidFill>
            <a:schemeClr val="tx2">
              <a:lumMod val="20000"/>
              <a:lumOff val="80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latin typeface="微軟正黑體" panose="020B0604030504040204" pitchFamily="34" charset="-120"/>
                <a:ea typeface="微軟正黑體" panose="020B0604030504040204" pitchFamily="34" charset="-120"/>
              </a:rPr>
              <a:t>自有機房</a:t>
            </a:r>
          </a:p>
        </p:txBody>
      </p:sp>
      <p:sp>
        <p:nvSpPr>
          <p:cNvPr id="38" name="矩形 37">
            <a:extLst>
              <a:ext uri="{FF2B5EF4-FFF2-40B4-BE49-F238E27FC236}">
                <a16:creationId xmlns:a16="http://schemas.microsoft.com/office/drawing/2014/main" id="{F3E9CB2A-F822-5A54-6C8E-A22A39B3D08D}"/>
              </a:ext>
            </a:extLst>
          </p:cNvPr>
          <p:cNvSpPr/>
          <p:nvPr/>
        </p:nvSpPr>
        <p:spPr bwMode="gray">
          <a:xfrm>
            <a:off x="4226392" y="1576029"/>
            <a:ext cx="1128727" cy="1269645"/>
          </a:xfrm>
          <a:prstGeom prst="rect">
            <a:avLst/>
          </a:prstGeom>
          <a:noFill/>
          <a:ln w="19050" algn="ctr">
            <a:noFill/>
            <a:miter lim="800000"/>
            <a:headEnd/>
            <a:tailEnd/>
          </a:ln>
        </p:spPr>
        <p:txBody>
          <a:bodyPr wrap="square" lIns="88900" tIns="88900" rIns="88900" bIns="88900" rtlCol="0" anchor="ctr"/>
          <a:lstStyle/>
          <a:p>
            <a:pPr algn="just">
              <a:lnSpc>
                <a:spcPct val="106000"/>
              </a:lnSpc>
            </a:pPr>
            <a:r>
              <a:rPr lang="en-US" altLang="zh-TW" sz="1600" b="1" dirty="0">
                <a:latin typeface="微軟正黑體" panose="020B0604030504040204" pitchFamily="34" charset="-120"/>
                <a:ea typeface="微軟正黑體" panose="020B0604030504040204" pitchFamily="34" charset="-120"/>
              </a:rPr>
              <a:t>Q1</a:t>
            </a:r>
            <a:r>
              <a:rPr lang="zh-TW" altLang="en-US" sz="1600" b="1" dirty="0">
                <a:latin typeface="微軟正黑體" panose="020B0604030504040204" pitchFamily="34" charset="-120"/>
                <a:ea typeface="微軟正黑體" panose="020B0604030504040204" pitchFamily="34" charset="-120"/>
              </a:rPr>
              <a:t>：</a:t>
            </a:r>
            <a:endParaRPr lang="en-US" altLang="zh-TW" sz="1600" b="1" dirty="0">
              <a:latin typeface="微軟正黑體" panose="020B0604030504040204" pitchFamily="34" charset="-120"/>
              <a:ea typeface="微軟正黑體" panose="020B0604030504040204" pitchFamily="34" charset="-120"/>
            </a:endParaRPr>
          </a:p>
          <a:p>
            <a:pPr algn="just">
              <a:lnSpc>
                <a:spcPct val="106000"/>
              </a:lnSpc>
            </a:pPr>
            <a:r>
              <a:rPr lang="zh-TW" altLang="en-US" sz="1600" b="1" dirty="0">
                <a:latin typeface="微軟正黑體" panose="020B0604030504040204" pitchFamily="34" charset="-120"/>
                <a:ea typeface="微軟正黑體" panose="020B0604030504040204" pitchFamily="34" charset="-120"/>
              </a:rPr>
              <a:t>機房內有哪些由機房管理員管理設施</a:t>
            </a:r>
            <a:r>
              <a:rPr lang="en-US" altLang="zh-TW" sz="1600" b="1" dirty="0">
                <a:latin typeface="微軟正黑體" panose="020B0604030504040204" pitchFamily="34" charset="-120"/>
                <a:ea typeface="微軟正黑體" panose="020B0604030504040204" pitchFamily="34" charset="-120"/>
              </a:rPr>
              <a:t>?</a:t>
            </a:r>
            <a:endParaRPr lang="zh-TW" altLang="en-US" sz="1600" b="1" dirty="0">
              <a:latin typeface="微軟正黑體" panose="020B0604030504040204" pitchFamily="34" charset="-120"/>
              <a:ea typeface="微軟正黑體" panose="020B0604030504040204" pitchFamily="34" charset="-120"/>
            </a:endParaRPr>
          </a:p>
        </p:txBody>
      </p:sp>
      <p:sp>
        <p:nvSpPr>
          <p:cNvPr id="14" name="矩形: 圓角 13">
            <a:extLst>
              <a:ext uri="{FF2B5EF4-FFF2-40B4-BE49-F238E27FC236}">
                <a16:creationId xmlns:a16="http://schemas.microsoft.com/office/drawing/2014/main" id="{1CB38998-4039-FBE4-01C8-01322FE1635C}"/>
              </a:ext>
            </a:extLst>
          </p:cNvPr>
          <p:cNvSpPr/>
          <p:nvPr/>
        </p:nvSpPr>
        <p:spPr bwMode="gray">
          <a:xfrm>
            <a:off x="5878507" y="1985904"/>
            <a:ext cx="1571625" cy="727920"/>
          </a:xfrm>
          <a:prstGeom prst="roundRect">
            <a:avLst/>
          </a:prstGeom>
          <a:solidFill>
            <a:schemeClr val="tx2">
              <a:lumMod val="20000"/>
              <a:lumOff val="80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dirty="0">
                <a:latin typeface="微軟正黑體" panose="020B0604030504040204" pitchFamily="34" charset="-120"/>
                <a:ea typeface="微軟正黑體" panose="020B0604030504040204" pitchFamily="34" charset="-120"/>
              </a:rPr>
              <a:t>UPS</a:t>
            </a:r>
            <a:r>
              <a:rPr lang="zh-TW" altLang="en-US" sz="1600" b="1" dirty="0">
                <a:latin typeface="微軟正黑體" panose="020B0604030504040204" pitchFamily="34" charset="-120"/>
                <a:ea typeface="微軟正黑體" panose="020B0604030504040204" pitchFamily="34" charset="-120"/>
              </a:rPr>
              <a:t>不斷電</a:t>
            </a:r>
            <a:endParaRPr lang="en-US" altLang="zh-TW" sz="1600" b="1" dirty="0">
              <a:latin typeface="微軟正黑體" panose="020B0604030504040204" pitchFamily="34" charset="-120"/>
              <a:ea typeface="微軟正黑體" panose="020B0604030504040204" pitchFamily="34" charset="-120"/>
            </a:endParaRPr>
          </a:p>
          <a:p>
            <a:pPr algn="ctr">
              <a:lnSpc>
                <a:spcPct val="106000"/>
              </a:lnSpc>
              <a:buFont typeface="Wingdings 2" pitchFamily="18" charset="2"/>
              <a:buNone/>
            </a:pPr>
            <a:r>
              <a:rPr lang="zh-TW" altLang="en-US" sz="1600" b="1" dirty="0">
                <a:latin typeface="微軟正黑體" panose="020B0604030504040204" pitchFamily="34" charset="-120"/>
                <a:ea typeface="微軟正黑體" panose="020B0604030504040204" pitchFamily="34" charset="-120"/>
              </a:rPr>
              <a:t>系統</a:t>
            </a:r>
          </a:p>
        </p:txBody>
      </p:sp>
      <p:sp>
        <p:nvSpPr>
          <p:cNvPr id="23" name="矩形: 圓角 22">
            <a:extLst>
              <a:ext uri="{FF2B5EF4-FFF2-40B4-BE49-F238E27FC236}">
                <a16:creationId xmlns:a16="http://schemas.microsoft.com/office/drawing/2014/main" id="{6125DDA9-9AE1-2A17-E65A-2F0088A0F023}"/>
              </a:ext>
            </a:extLst>
          </p:cNvPr>
          <p:cNvSpPr/>
          <p:nvPr/>
        </p:nvSpPr>
        <p:spPr bwMode="gray">
          <a:xfrm>
            <a:off x="3011484" y="3957655"/>
            <a:ext cx="2183061" cy="858954"/>
          </a:xfrm>
          <a:prstGeom prst="roundRect">
            <a:avLst/>
          </a:prstGeom>
          <a:noFill/>
          <a:ln w="19050" algn="ctr">
            <a:solidFill>
              <a:schemeClr val="tx1"/>
            </a:solidFill>
            <a:prstDash val="sysDot"/>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latin typeface="微軟正黑體" panose="020B0604030504040204" pitchFamily="34" charset="-120"/>
                <a:ea typeface="微軟正黑體" panose="020B0604030504040204" pitchFamily="34" charset="-120"/>
              </a:rPr>
              <a:t>租用外部機房者</a:t>
            </a:r>
            <a:endParaRPr lang="en-US" altLang="zh-TW" sz="1600" b="1" dirty="0">
              <a:latin typeface="微軟正黑體" panose="020B0604030504040204" pitchFamily="34" charset="-120"/>
              <a:ea typeface="微軟正黑體" panose="020B0604030504040204" pitchFamily="34" charset="-120"/>
            </a:endParaRPr>
          </a:p>
          <a:p>
            <a:pPr algn="ctr">
              <a:lnSpc>
                <a:spcPct val="106000"/>
              </a:lnSpc>
              <a:buFont typeface="Wingdings 2" pitchFamily="18" charset="2"/>
              <a:buNone/>
            </a:pPr>
            <a:r>
              <a:rPr lang="zh-TW" altLang="en-US" sz="1600" b="1" u="sng" dirty="0">
                <a:latin typeface="微軟正黑體" panose="020B0604030504040204" pitchFamily="34" charset="-120"/>
                <a:ea typeface="微軟正黑體" panose="020B0604030504040204" pitchFamily="34" charset="-120"/>
              </a:rPr>
              <a:t>無須盤點機房內設備</a:t>
            </a:r>
          </a:p>
        </p:txBody>
      </p:sp>
      <p:cxnSp>
        <p:nvCxnSpPr>
          <p:cNvPr id="34" name="直線單箭頭接點 33">
            <a:extLst>
              <a:ext uri="{FF2B5EF4-FFF2-40B4-BE49-F238E27FC236}">
                <a16:creationId xmlns:a16="http://schemas.microsoft.com/office/drawing/2014/main" id="{7511DD1D-8DB5-F77B-411C-C9956081A6BD}"/>
              </a:ext>
            </a:extLst>
          </p:cNvPr>
          <p:cNvCxnSpPr>
            <a:stCxn id="17" idx="3"/>
            <a:endCxn id="14" idx="1"/>
          </p:cNvCxnSpPr>
          <p:nvPr/>
        </p:nvCxnSpPr>
        <p:spPr>
          <a:xfrm>
            <a:off x="4150025" y="2349864"/>
            <a:ext cx="172848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矩形 41">
            <a:extLst>
              <a:ext uri="{FF2B5EF4-FFF2-40B4-BE49-F238E27FC236}">
                <a16:creationId xmlns:a16="http://schemas.microsoft.com/office/drawing/2014/main" id="{46F7C475-7EF1-64FE-845F-630F05F48D41}"/>
              </a:ext>
            </a:extLst>
          </p:cNvPr>
          <p:cNvSpPr/>
          <p:nvPr/>
        </p:nvSpPr>
        <p:spPr>
          <a:xfrm>
            <a:off x="6465561" y="2715815"/>
            <a:ext cx="452387" cy="4634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altLang="zh-TW" sz="2800" dirty="0">
                <a:solidFill>
                  <a:schemeClr val="tx1"/>
                </a:solidFill>
              </a:rPr>
              <a:t>.</a:t>
            </a:r>
          </a:p>
          <a:p>
            <a:pPr algn="ctr">
              <a:lnSpc>
                <a:spcPts val="1200"/>
              </a:lnSpc>
            </a:pPr>
            <a:r>
              <a:rPr lang="en-US" altLang="zh-TW" sz="2800" dirty="0">
                <a:solidFill>
                  <a:schemeClr val="tx1"/>
                </a:solidFill>
              </a:rPr>
              <a:t>.</a:t>
            </a:r>
            <a:endParaRPr lang="zh-TW" altLang="en-US" sz="2800" dirty="0">
              <a:solidFill>
                <a:schemeClr val="tx1"/>
              </a:solidFill>
            </a:endParaRPr>
          </a:p>
        </p:txBody>
      </p:sp>
      <p:sp>
        <p:nvSpPr>
          <p:cNvPr id="43" name="矩形 42">
            <a:extLst>
              <a:ext uri="{FF2B5EF4-FFF2-40B4-BE49-F238E27FC236}">
                <a16:creationId xmlns:a16="http://schemas.microsoft.com/office/drawing/2014/main" id="{FDD433E3-9FAC-4B34-1E38-104F749E3030}"/>
              </a:ext>
            </a:extLst>
          </p:cNvPr>
          <p:cNvSpPr/>
          <p:nvPr/>
        </p:nvSpPr>
        <p:spPr>
          <a:xfrm>
            <a:off x="6438125" y="4505809"/>
            <a:ext cx="452387" cy="705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altLang="zh-TW" sz="2800" dirty="0">
                <a:solidFill>
                  <a:schemeClr val="tx1"/>
                </a:solidFill>
              </a:rPr>
              <a:t>.</a:t>
            </a:r>
          </a:p>
          <a:p>
            <a:pPr algn="ctr">
              <a:lnSpc>
                <a:spcPts val="1200"/>
              </a:lnSpc>
            </a:pPr>
            <a:r>
              <a:rPr lang="en-US" altLang="zh-TW" sz="2800" dirty="0">
                <a:solidFill>
                  <a:schemeClr val="tx1"/>
                </a:solidFill>
              </a:rPr>
              <a:t>.</a:t>
            </a:r>
          </a:p>
          <a:p>
            <a:pPr algn="ctr">
              <a:lnSpc>
                <a:spcPts val="1200"/>
              </a:lnSpc>
            </a:pPr>
            <a:r>
              <a:rPr lang="en-US" altLang="zh-TW" sz="2800" dirty="0">
                <a:solidFill>
                  <a:schemeClr val="tx1"/>
                </a:solidFill>
              </a:rPr>
              <a:t>.</a:t>
            </a:r>
          </a:p>
          <a:p>
            <a:pPr algn="ctr">
              <a:lnSpc>
                <a:spcPts val="1200"/>
              </a:lnSpc>
            </a:pPr>
            <a:r>
              <a:rPr lang="en-US" altLang="zh-TW" sz="2800" dirty="0">
                <a:solidFill>
                  <a:schemeClr val="tx1"/>
                </a:solidFill>
              </a:rPr>
              <a:t>.</a:t>
            </a:r>
            <a:endParaRPr lang="zh-TW" altLang="en-US" sz="2800" dirty="0">
              <a:solidFill>
                <a:schemeClr val="tx1"/>
              </a:solidFill>
            </a:endParaRPr>
          </a:p>
        </p:txBody>
      </p:sp>
      <p:sp>
        <p:nvSpPr>
          <p:cNvPr id="44" name="矩形: 圓角 43">
            <a:extLst>
              <a:ext uri="{FF2B5EF4-FFF2-40B4-BE49-F238E27FC236}">
                <a16:creationId xmlns:a16="http://schemas.microsoft.com/office/drawing/2014/main" id="{DE3F3F72-119C-4649-66A6-63AAA278F8C1}"/>
              </a:ext>
            </a:extLst>
          </p:cNvPr>
          <p:cNvSpPr/>
          <p:nvPr/>
        </p:nvSpPr>
        <p:spPr bwMode="gray">
          <a:xfrm>
            <a:off x="5831821" y="5764050"/>
            <a:ext cx="1723669" cy="727920"/>
          </a:xfrm>
          <a:prstGeom prst="roundRect">
            <a:avLst/>
          </a:prstGeom>
          <a:solidFill>
            <a:schemeClr val="tx2">
              <a:lumMod val="20000"/>
              <a:lumOff val="80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latin typeface="微軟正黑體" panose="020B0604030504040204" pitchFamily="34" charset="-120"/>
                <a:ea typeface="微軟正黑體" panose="020B0604030504040204" pitchFamily="34" charset="-120"/>
              </a:rPr>
              <a:t>醫事憑證管理中心網路交換器</a:t>
            </a:r>
          </a:p>
        </p:txBody>
      </p:sp>
      <p:sp>
        <p:nvSpPr>
          <p:cNvPr id="45" name="矩形 44">
            <a:extLst>
              <a:ext uri="{FF2B5EF4-FFF2-40B4-BE49-F238E27FC236}">
                <a16:creationId xmlns:a16="http://schemas.microsoft.com/office/drawing/2014/main" id="{4DED70AB-A876-DF12-50DF-745D800DFE93}"/>
              </a:ext>
            </a:extLst>
          </p:cNvPr>
          <p:cNvSpPr/>
          <p:nvPr/>
        </p:nvSpPr>
        <p:spPr bwMode="gray">
          <a:xfrm>
            <a:off x="5338820" y="5135832"/>
            <a:ext cx="2711158" cy="685510"/>
          </a:xfrm>
          <a:prstGeom prst="rect">
            <a:avLst/>
          </a:prstGeom>
          <a:noFill/>
          <a:ln w="19050" algn="ctr">
            <a:noFill/>
            <a:miter lim="800000"/>
            <a:headEnd/>
            <a:tailEnd/>
          </a:ln>
        </p:spPr>
        <p:txBody>
          <a:bodyPr wrap="square" lIns="88900" tIns="88900" rIns="88900" bIns="88900" rtlCol="0" anchor="ctr"/>
          <a:lstStyle/>
          <a:p>
            <a:pPr algn="ctr">
              <a:lnSpc>
                <a:spcPct val="106000"/>
              </a:lnSpc>
            </a:pPr>
            <a:r>
              <a:rPr lang="zh-TW" altLang="en-US" sz="1600" b="1" dirty="0">
                <a:latin typeface="微軟正黑體" panose="020B0604030504040204" pitchFamily="34" charset="-120"/>
                <a:ea typeface="微軟正黑體" panose="020B0604030504040204" pitchFamily="34" charset="-120"/>
              </a:rPr>
              <a:t>填為</a:t>
            </a:r>
            <a:endParaRPr lang="en-US" altLang="zh-TW" sz="1600" b="1" dirty="0">
              <a:latin typeface="微軟正黑體" panose="020B0604030504040204" pitchFamily="34" charset="-120"/>
              <a:ea typeface="微軟正黑體" panose="020B0604030504040204" pitchFamily="34" charset="-120"/>
            </a:endParaRPr>
          </a:p>
          <a:p>
            <a:pPr algn="ctr">
              <a:lnSpc>
                <a:spcPct val="106000"/>
              </a:lnSpc>
            </a:pP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硬體</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網路設備</a:t>
            </a:r>
            <a:r>
              <a:rPr lang="en-US" altLang="zh-TW" sz="1600" b="1" dirty="0">
                <a:solidFill>
                  <a:srgbClr val="FF0000"/>
                </a:solidFill>
                <a:latin typeface="微軟正黑體" panose="020B0604030504040204" pitchFamily="34" charset="-120"/>
                <a:ea typeface="微軟正黑體" panose="020B0604030504040204" pitchFamily="34" charset="-120"/>
              </a:rPr>
              <a:t>】</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sp>
        <p:nvSpPr>
          <p:cNvPr id="49" name="矩形 48">
            <a:extLst>
              <a:ext uri="{FF2B5EF4-FFF2-40B4-BE49-F238E27FC236}">
                <a16:creationId xmlns:a16="http://schemas.microsoft.com/office/drawing/2014/main" id="{25E90C4F-429B-51A3-D47B-850ED95BB761}"/>
              </a:ext>
            </a:extLst>
          </p:cNvPr>
          <p:cNvSpPr/>
          <p:nvPr/>
        </p:nvSpPr>
        <p:spPr>
          <a:xfrm>
            <a:off x="5355119" y="1272443"/>
            <a:ext cx="2592167" cy="33101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圓角 49">
            <a:extLst>
              <a:ext uri="{FF2B5EF4-FFF2-40B4-BE49-F238E27FC236}">
                <a16:creationId xmlns:a16="http://schemas.microsoft.com/office/drawing/2014/main" id="{3A72E79A-1598-DE2B-2B23-948C842FB422}"/>
              </a:ext>
            </a:extLst>
          </p:cNvPr>
          <p:cNvSpPr/>
          <p:nvPr/>
        </p:nvSpPr>
        <p:spPr bwMode="gray">
          <a:xfrm>
            <a:off x="9937214" y="4169449"/>
            <a:ext cx="1571625" cy="858198"/>
          </a:xfrm>
          <a:prstGeom prst="roundRect">
            <a:avLst/>
          </a:prstGeom>
          <a:solidFill>
            <a:schemeClr val="bg1">
              <a:lumMod val="50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latin typeface="微軟正黑體" panose="020B0604030504040204" pitchFamily="34" charset="-120"/>
                <a:ea typeface="微軟正黑體" panose="020B0604030504040204" pitchFamily="34" charset="-120"/>
              </a:rPr>
              <a:t>機房盤點</a:t>
            </a:r>
            <a:endParaRPr lang="en-US" altLang="zh-TW" sz="1600" b="1" dirty="0">
              <a:solidFill>
                <a:schemeClr val="bg1"/>
              </a:solidFill>
              <a:latin typeface="微軟正黑體" panose="020B0604030504040204" pitchFamily="34" charset="-120"/>
              <a:ea typeface="微軟正黑體" panose="020B0604030504040204" pitchFamily="34" charset="-120"/>
            </a:endParaRPr>
          </a:p>
          <a:p>
            <a:pPr algn="ctr">
              <a:lnSpc>
                <a:spcPct val="106000"/>
              </a:lnSpc>
              <a:buFont typeface="Wingdings 2" pitchFamily="18" charset="2"/>
              <a:buNone/>
            </a:pPr>
            <a:r>
              <a:rPr lang="zh-TW" altLang="en-US" sz="1600" b="1" dirty="0">
                <a:solidFill>
                  <a:schemeClr val="bg1"/>
                </a:solidFill>
                <a:latin typeface="微軟正黑體" panose="020B0604030504040204" pitchFamily="34" charset="-120"/>
                <a:ea typeface="微軟正黑體" panose="020B0604030504040204" pitchFamily="34" charset="-120"/>
              </a:rPr>
              <a:t>結束</a:t>
            </a:r>
          </a:p>
        </p:txBody>
      </p:sp>
      <p:sp>
        <p:nvSpPr>
          <p:cNvPr id="59" name="矩形 58">
            <a:extLst>
              <a:ext uri="{FF2B5EF4-FFF2-40B4-BE49-F238E27FC236}">
                <a16:creationId xmlns:a16="http://schemas.microsoft.com/office/drawing/2014/main" id="{984EC544-8684-1632-AC02-9AD537960E73}"/>
              </a:ext>
            </a:extLst>
          </p:cNvPr>
          <p:cNvSpPr/>
          <p:nvPr/>
        </p:nvSpPr>
        <p:spPr bwMode="gray">
          <a:xfrm>
            <a:off x="3695732" y="5963683"/>
            <a:ext cx="1400452" cy="530669"/>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u="sng" dirty="0">
                <a:latin typeface="微軟正黑體" panose="020B0604030504040204" pitchFamily="34" charset="-120"/>
                <a:ea typeface="微軟正黑體" panose="020B0604030504040204" pitchFamily="34" charset="-120"/>
              </a:rPr>
              <a:t>網路與資安設備管理人員</a:t>
            </a:r>
          </a:p>
        </p:txBody>
      </p:sp>
      <p:sp>
        <p:nvSpPr>
          <p:cNvPr id="61" name="Freeform 747">
            <a:extLst>
              <a:ext uri="{FF2B5EF4-FFF2-40B4-BE49-F238E27FC236}">
                <a16:creationId xmlns:a16="http://schemas.microsoft.com/office/drawing/2014/main" id="{71E722C1-2999-D81D-EAF6-5F3ED8F8854B}"/>
              </a:ext>
            </a:extLst>
          </p:cNvPr>
          <p:cNvSpPr>
            <a:spLocks noChangeAspect="1" noEditPoints="1"/>
          </p:cNvSpPr>
          <p:nvPr/>
        </p:nvSpPr>
        <p:spPr bwMode="auto">
          <a:xfrm>
            <a:off x="3947136" y="4950071"/>
            <a:ext cx="897644" cy="897644"/>
          </a:xfrm>
          <a:custGeom>
            <a:avLst/>
            <a:gdLst>
              <a:gd name="T0" fmla="*/ 307 w 512"/>
              <a:gd name="T1" fmla="*/ 137 h 512"/>
              <a:gd name="T2" fmla="*/ 308 w 512"/>
              <a:gd name="T3" fmla="*/ 137 h 512"/>
              <a:gd name="T4" fmla="*/ 292 w 512"/>
              <a:gd name="T5" fmla="*/ 149 h 512"/>
              <a:gd name="T6" fmla="*/ 285 w 512"/>
              <a:gd name="T7" fmla="*/ 141 h 512"/>
              <a:gd name="T8" fmla="*/ 269 w 512"/>
              <a:gd name="T9" fmla="*/ 141 h 512"/>
              <a:gd name="T10" fmla="*/ 261 w 512"/>
              <a:gd name="T11" fmla="*/ 150 h 512"/>
              <a:gd name="T12" fmla="*/ 204 w 512"/>
              <a:gd name="T13" fmla="*/ 137 h 512"/>
              <a:gd name="T14" fmla="*/ 204 w 512"/>
              <a:gd name="T15" fmla="*/ 137 h 512"/>
              <a:gd name="T16" fmla="*/ 256 w 512"/>
              <a:gd name="T17" fmla="*/ 117 h 512"/>
              <a:gd name="T18" fmla="*/ 307 w 512"/>
              <a:gd name="T19" fmla="*/ 137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389 w 512"/>
              <a:gd name="T31" fmla="*/ 353 h 512"/>
              <a:gd name="T32" fmla="*/ 343 w 512"/>
              <a:gd name="T33" fmla="*/ 342 h 512"/>
              <a:gd name="T34" fmla="*/ 319 w 512"/>
              <a:gd name="T35" fmla="*/ 338 h 512"/>
              <a:gd name="T36" fmla="*/ 302 w 512"/>
              <a:gd name="T37" fmla="*/ 290 h 512"/>
              <a:gd name="T38" fmla="*/ 332 w 512"/>
              <a:gd name="T39" fmla="*/ 222 h 512"/>
              <a:gd name="T40" fmla="*/ 324 w 512"/>
              <a:gd name="T41" fmla="*/ 124 h 512"/>
              <a:gd name="T42" fmla="*/ 256 w 512"/>
              <a:gd name="T43" fmla="*/ 96 h 512"/>
              <a:gd name="T44" fmla="*/ 187 w 512"/>
              <a:gd name="T45" fmla="*/ 124 h 512"/>
              <a:gd name="T46" fmla="*/ 180 w 512"/>
              <a:gd name="T47" fmla="*/ 222 h 512"/>
              <a:gd name="T48" fmla="*/ 209 w 512"/>
              <a:gd name="T49" fmla="*/ 289 h 512"/>
              <a:gd name="T50" fmla="*/ 192 w 512"/>
              <a:gd name="T51" fmla="*/ 338 h 512"/>
              <a:gd name="T52" fmla="*/ 168 w 512"/>
              <a:gd name="T53" fmla="*/ 342 h 512"/>
              <a:gd name="T54" fmla="*/ 122 w 512"/>
              <a:gd name="T55" fmla="*/ 353 h 512"/>
              <a:gd name="T56" fmla="*/ 118 w 512"/>
              <a:gd name="T57" fmla="*/ 368 h 512"/>
              <a:gd name="T58" fmla="*/ 133 w 512"/>
              <a:gd name="T59" fmla="*/ 372 h 512"/>
              <a:gd name="T60" fmla="*/ 171 w 512"/>
              <a:gd name="T61" fmla="*/ 363 h 512"/>
              <a:gd name="T62" fmla="*/ 202 w 512"/>
              <a:gd name="T63" fmla="*/ 357 h 512"/>
              <a:gd name="T64" fmla="*/ 228 w 512"/>
              <a:gd name="T65" fmla="*/ 315 h 512"/>
              <a:gd name="T66" fmla="*/ 227 w 512"/>
              <a:gd name="T67" fmla="*/ 278 h 512"/>
              <a:gd name="T68" fmla="*/ 200 w 512"/>
              <a:gd name="T69" fmla="*/ 216 h 512"/>
              <a:gd name="T70" fmla="*/ 195 w 512"/>
              <a:gd name="T71" fmla="*/ 159 h 512"/>
              <a:gd name="T72" fmla="*/ 240 w 512"/>
              <a:gd name="T73" fmla="*/ 175 h 512"/>
              <a:gd name="T74" fmla="*/ 270 w 512"/>
              <a:gd name="T75" fmla="*/ 170 h 512"/>
              <a:gd name="T76" fmla="*/ 274 w 512"/>
              <a:gd name="T77" fmla="*/ 167 h 512"/>
              <a:gd name="T78" fmla="*/ 277 w 512"/>
              <a:gd name="T79" fmla="*/ 164 h 512"/>
              <a:gd name="T80" fmla="*/ 280 w 512"/>
              <a:gd name="T81" fmla="*/ 167 h 512"/>
              <a:gd name="T82" fmla="*/ 287 w 512"/>
              <a:gd name="T83" fmla="*/ 170 h 512"/>
              <a:gd name="T84" fmla="*/ 316 w 512"/>
              <a:gd name="T85" fmla="*/ 159 h 512"/>
              <a:gd name="T86" fmla="*/ 311 w 512"/>
              <a:gd name="T87" fmla="*/ 216 h 512"/>
              <a:gd name="T88" fmla="*/ 285 w 512"/>
              <a:gd name="T89" fmla="*/ 278 h 512"/>
              <a:gd name="T90" fmla="*/ 284 w 512"/>
              <a:gd name="T91" fmla="*/ 315 h 512"/>
              <a:gd name="T92" fmla="*/ 309 w 512"/>
              <a:gd name="T93" fmla="*/ 357 h 512"/>
              <a:gd name="T94" fmla="*/ 341 w 512"/>
              <a:gd name="T95" fmla="*/ 363 h 512"/>
              <a:gd name="T96" fmla="*/ 378 w 512"/>
              <a:gd name="T97" fmla="*/ 372 h 512"/>
              <a:gd name="T98" fmla="*/ 384 w 512"/>
              <a:gd name="T99" fmla="*/ 373 h 512"/>
              <a:gd name="T100" fmla="*/ 393 w 512"/>
              <a:gd name="T101" fmla="*/ 368 h 512"/>
              <a:gd name="T102" fmla="*/ 389 w 512"/>
              <a:gd name="T103" fmla="*/ 3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307" y="137"/>
                </a:moveTo>
                <a:cubicBezTo>
                  <a:pt x="307" y="137"/>
                  <a:pt x="307" y="137"/>
                  <a:pt x="308" y="137"/>
                </a:cubicBezTo>
                <a:cubicBezTo>
                  <a:pt x="302" y="145"/>
                  <a:pt x="295" y="148"/>
                  <a:pt x="292" y="149"/>
                </a:cubicBezTo>
                <a:cubicBezTo>
                  <a:pt x="285" y="141"/>
                  <a:pt x="285" y="141"/>
                  <a:pt x="285" y="141"/>
                </a:cubicBezTo>
                <a:cubicBezTo>
                  <a:pt x="280" y="137"/>
                  <a:pt x="274" y="137"/>
                  <a:pt x="269" y="141"/>
                </a:cubicBezTo>
                <a:cubicBezTo>
                  <a:pt x="261" y="150"/>
                  <a:pt x="261" y="150"/>
                  <a:pt x="261" y="150"/>
                </a:cubicBezTo>
                <a:cubicBezTo>
                  <a:pt x="252" y="153"/>
                  <a:pt x="221" y="160"/>
                  <a:pt x="204" y="137"/>
                </a:cubicBezTo>
                <a:cubicBezTo>
                  <a:pt x="204" y="137"/>
                  <a:pt x="204" y="137"/>
                  <a:pt x="204" y="137"/>
                </a:cubicBezTo>
                <a:cubicBezTo>
                  <a:pt x="214" y="124"/>
                  <a:pt x="231" y="117"/>
                  <a:pt x="256" y="117"/>
                </a:cubicBezTo>
                <a:cubicBezTo>
                  <a:pt x="280" y="117"/>
                  <a:pt x="297" y="124"/>
                  <a:pt x="307" y="137"/>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9" y="353"/>
                </a:moveTo>
                <a:cubicBezTo>
                  <a:pt x="375" y="345"/>
                  <a:pt x="358" y="344"/>
                  <a:pt x="343" y="342"/>
                </a:cubicBezTo>
                <a:cubicBezTo>
                  <a:pt x="333" y="341"/>
                  <a:pt x="323" y="340"/>
                  <a:pt x="319" y="338"/>
                </a:cubicBezTo>
                <a:cubicBezTo>
                  <a:pt x="308" y="332"/>
                  <a:pt x="299" y="297"/>
                  <a:pt x="302" y="290"/>
                </a:cubicBezTo>
                <a:cubicBezTo>
                  <a:pt x="315" y="272"/>
                  <a:pt x="327" y="240"/>
                  <a:pt x="332" y="222"/>
                </a:cubicBezTo>
                <a:cubicBezTo>
                  <a:pt x="338" y="198"/>
                  <a:pt x="347" y="154"/>
                  <a:pt x="324" y="124"/>
                </a:cubicBezTo>
                <a:cubicBezTo>
                  <a:pt x="310" y="105"/>
                  <a:pt x="287" y="96"/>
                  <a:pt x="256" y="96"/>
                </a:cubicBezTo>
                <a:cubicBezTo>
                  <a:pt x="224" y="96"/>
                  <a:pt x="201" y="105"/>
                  <a:pt x="187" y="124"/>
                </a:cubicBezTo>
                <a:cubicBezTo>
                  <a:pt x="165" y="154"/>
                  <a:pt x="173" y="198"/>
                  <a:pt x="180" y="222"/>
                </a:cubicBezTo>
                <a:cubicBezTo>
                  <a:pt x="185" y="240"/>
                  <a:pt x="197" y="272"/>
                  <a:pt x="209" y="289"/>
                </a:cubicBezTo>
                <a:cubicBezTo>
                  <a:pt x="212" y="297"/>
                  <a:pt x="203" y="332"/>
                  <a:pt x="192" y="338"/>
                </a:cubicBezTo>
                <a:cubicBezTo>
                  <a:pt x="188" y="340"/>
                  <a:pt x="178" y="341"/>
                  <a:pt x="168" y="342"/>
                </a:cubicBezTo>
                <a:cubicBezTo>
                  <a:pt x="153" y="344"/>
                  <a:pt x="136" y="345"/>
                  <a:pt x="122" y="353"/>
                </a:cubicBezTo>
                <a:cubicBezTo>
                  <a:pt x="117" y="356"/>
                  <a:pt x="115" y="362"/>
                  <a:pt x="118" y="368"/>
                </a:cubicBezTo>
                <a:cubicBezTo>
                  <a:pt x="121" y="373"/>
                  <a:pt x="128" y="375"/>
                  <a:pt x="133" y="372"/>
                </a:cubicBezTo>
                <a:cubicBezTo>
                  <a:pt x="143" y="366"/>
                  <a:pt x="158" y="365"/>
                  <a:pt x="171" y="363"/>
                </a:cubicBezTo>
                <a:cubicBezTo>
                  <a:pt x="183" y="362"/>
                  <a:pt x="194" y="361"/>
                  <a:pt x="202" y="357"/>
                </a:cubicBezTo>
                <a:cubicBezTo>
                  <a:pt x="218" y="348"/>
                  <a:pt x="225" y="325"/>
                  <a:pt x="228" y="315"/>
                </a:cubicBezTo>
                <a:cubicBezTo>
                  <a:pt x="230" y="306"/>
                  <a:pt x="233" y="288"/>
                  <a:pt x="227" y="278"/>
                </a:cubicBezTo>
                <a:cubicBezTo>
                  <a:pt x="216" y="263"/>
                  <a:pt x="205" y="233"/>
                  <a:pt x="200" y="216"/>
                </a:cubicBezTo>
                <a:cubicBezTo>
                  <a:pt x="197" y="205"/>
                  <a:pt x="191" y="180"/>
                  <a:pt x="195" y="159"/>
                </a:cubicBezTo>
                <a:cubicBezTo>
                  <a:pt x="209" y="171"/>
                  <a:pt x="225" y="175"/>
                  <a:pt x="240" y="175"/>
                </a:cubicBezTo>
                <a:cubicBezTo>
                  <a:pt x="252" y="175"/>
                  <a:pt x="263" y="172"/>
                  <a:pt x="270" y="170"/>
                </a:cubicBezTo>
                <a:cubicBezTo>
                  <a:pt x="271" y="169"/>
                  <a:pt x="273" y="168"/>
                  <a:pt x="274" y="167"/>
                </a:cubicBezTo>
                <a:cubicBezTo>
                  <a:pt x="277" y="164"/>
                  <a:pt x="277" y="164"/>
                  <a:pt x="277" y="164"/>
                </a:cubicBezTo>
                <a:cubicBezTo>
                  <a:pt x="280" y="167"/>
                  <a:pt x="280" y="167"/>
                  <a:pt x="280" y="167"/>
                </a:cubicBezTo>
                <a:cubicBezTo>
                  <a:pt x="282" y="169"/>
                  <a:pt x="284" y="170"/>
                  <a:pt x="287" y="170"/>
                </a:cubicBezTo>
                <a:cubicBezTo>
                  <a:pt x="288" y="170"/>
                  <a:pt x="302" y="171"/>
                  <a:pt x="316" y="159"/>
                </a:cubicBezTo>
                <a:cubicBezTo>
                  <a:pt x="320" y="180"/>
                  <a:pt x="314" y="205"/>
                  <a:pt x="311" y="216"/>
                </a:cubicBezTo>
                <a:cubicBezTo>
                  <a:pt x="306" y="233"/>
                  <a:pt x="295" y="263"/>
                  <a:pt x="285" y="278"/>
                </a:cubicBezTo>
                <a:cubicBezTo>
                  <a:pt x="278" y="288"/>
                  <a:pt x="281" y="306"/>
                  <a:pt x="284" y="315"/>
                </a:cubicBezTo>
                <a:cubicBezTo>
                  <a:pt x="286" y="325"/>
                  <a:pt x="293" y="348"/>
                  <a:pt x="309" y="357"/>
                </a:cubicBezTo>
                <a:cubicBezTo>
                  <a:pt x="317" y="361"/>
                  <a:pt x="328" y="362"/>
                  <a:pt x="341" y="363"/>
                </a:cubicBezTo>
                <a:cubicBezTo>
                  <a:pt x="354" y="365"/>
                  <a:pt x="369" y="366"/>
                  <a:pt x="378" y="372"/>
                </a:cubicBezTo>
                <a:cubicBezTo>
                  <a:pt x="380" y="373"/>
                  <a:pt x="382" y="373"/>
                  <a:pt x="384" y="373"/>
                </a:cubicBezTo>
                <a:cubicBezTo>
                  <a:pt x="387" y="373"/>
                  <a:pt x="391" y="371"/>
                  <a:pt x="393" y="368"/>
                </a:cubicBezTo>
                <a:cubicBezTo>
                  <a:pt x="396" y="362"/>
                  <a:pt x="394" y="356"/>
                  <a:pt x="389" y="353"/>
                </a:cubicBezTo>
                <a:close/>
              </a:path>
            </a:pathLst>
          </a:custGeom>
          <a:solidFill>
            <a:srgbClr val="32471B"/>
          </a:solidFill>
          <a:ln>
            <a:noFill/>
          </a:ln>
        </p:spPr>
        <p:txBody>
          <a:bodyPr vert="horz" wrap="square" lIns="91440" tIns="45720" rIns="91440" bIns="45720" numCol="1" anchor="t" anchorCtr="0" compatLnSpc="1">
            <a:prstTxWarp prst="textNoShape">
              <a:avLst/>
            </a:prstTxWarp>
          </a:bodyPr>
          <a:lstStyle/>
          <a:p>
            <a:endParaRPr lang="en-GB" dirty="0">
              <a:latin typeface="微軟正黑體" panose="020B0604030504040204" pitchFamily="34" charset="-120"/>
              <a:ea typeface="微軟正黑體" panose="020B0604030504040204" pitchFamily="34" charset="-120"/>
            </a:endParaRPr>
          </a:p>
        </p:txBody>
      </p:sp>
      <p:sp>
        <p:nvSpPr>
          <p:cNvPr id="62" name="矩形 61">
            <a:extLst>
              <a:ext uri="{FF2B5EF4-FFF2-40B4-BE49-F238E27FC236}">
                <a16:creationId xmlns:a16="http://schemas.microsoft.com/office/drawing/2014/main" id="{BEA531DF-4116-4EF5-DEBA-39C43AFCC9F0}"/>
              </a:ext>
            </a:extLst>
          </p:cNvPr>
          <p:cNvSpPr/>
          <p:nvPr/>
        </p:nvSpPr>
        <p:spPr>
          <a:xfrm>
            <a:off x="5348445" y="4855069"/>
            <a:ext cx="2608467" cy="178680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圓角 66">
            <a:extLst>
              <a:ext uri="{FF2B5EF4-FFF2-40B4-BE49-F238E27FC236}">
                <a16:creationId xmlns:a16="http://schemas.microsoft.com/office/drawing/2014/main" id="{390314CB-5483-66CB-7EB0-D9CF78BC2505}"/>
              </a:ext>
            </a:extLst>
          </p:cNvPr>
          <p:cNvSpPr/>
          <p:nvPr/>
        </p:nvSpPr>
        <p:spPr bwMode="gray">
          <a:xfrm>
            <a:off x="9861193" y="1855625"/>
            <a:ext cx="1723669" cy="954395"/>
          </a:xfrm>
          <a:prstGeom prst="roundRect">
            <a:avLst/>
          </a:prstGeom>
          <a:solidFill>
            <a:schemeClr val="tx2">
              <a:lumMod val="20000"/>
              <a:lumOff val="80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dirty="0">
                <a:latin typeface="微軟正黑體" panose="020B0604030504040204" pitchFamily="34" charset="-120"/>
                <a:ea typeface="微軟正黑體" panose="020B0604030504040204" pitchFamily="34" charset="-120"/>
              </a:rPr>
              <a:t>Y</a:t>
            </a:r>
            <a:r>
              <a:rPr lang="zh-TW" altLang="en-US" sz="1600" b="1" dirty="0">
                <a:latin typeface="微軟正黑體" panose="020B0604030504040204" pitchFamily="34" charset="-120"/>
                <a:ea typeface="微軟正黑體" panose="020B0604030504040204" pitchFamily="34" charset="-120"/>
              </a:rPr>
              <a:t>廠商</a:t>
            </a:r>
            <a:endParaRPr lang="en-US" altLang="zh-TW" sz="1600" b="1" dirty="0">
              <a:latin typeface="微軟正黑體" panose="020B0604030504040204" pitchFamily="34" charset="-120"/>
              <a:ea typeface="微軟正黑體" panose="020B0604030504040204" pitchFamily="34" charset="-120"/>
            </a:endParaRPr>
          </a:p>
          <a:p>
            <a:pPr algn="ctr">
              <a:lnSpc>
                <a:spcPct val="106000"/>
              </a:lnSpc>
              <a:buFont typeface="Wingdings 2" pitchFamily="18" charset="2"/>
              <a:buNone/>
            </a:pPr>
            <a:r>
              <a:rPr lang="zh-TW" altLang="en-US" sz="1600" b="1" dirty="0">
                <a:latin typeface="微軟正黑體" panose="020B0604030504040204" pitchFamily="34" charset="-120"/>
                <a:ea typeface="微軟正黑體" panose="020B0604030504040204" pitchFamily="34" charset="-120"/>
              </a:rPr>
              <a:t>共</a:t>
            </a:r>
            <a:r>
              <a:rPr lang="en-US" altLang="zh-TW" sz="1600" b="1" dirty="0">
                <a:latin typeface="微軟正黑體" panose="020B0604030504040204" pitchFamily="34" charset="-120"/>
                <a:ea typeface="微軟正黑體" panose="020B0604030504040204" pitchFamily="34" charset="-120"/>
              </a:rPr>
              <a:t>2</a:t>
            </a:r>
            <a:r>
              <a:rPr lang="zh-TW" altLang="en-US" sz="1600" b="1" dirty="0">
                <a:latin typeface="微軟正黑體" panose="020B0604030504040204" pitchFamily="34" charset="-120"/>
                <a:ea typeface="微軟正黑體" panose="020B0604030504040204" pitchFamily="34" charset="-120"/>
              </a:rPr>
              <a:t>名廠商</a:t>
            </a:r>
            <a:endParaRPr lang="en-US" altLang="zh-TW" sz="1600" b="1" dirty="0">
              <a:latin typeface="微軟正黑體" panose="020B0604030504040204" pitchFamily="34" charset="-120"/>
              <a:ea typeface="微軟正黑體" panose="020B0604030504040204" pitchFamily="34" charset="-120"/>
            </a:endParaRPr>
          </a:p>
          <a:p>
            <a:pPr algn="ctr">
              <a:lnSpc>
                <a:spcPct val="106000"/>
              </a:lnSpc>
              <a:buFont typeface="Wingdings 2" pitchFamily="18" charset="2"/>
              <a:buNone/>
            </a:pPr>
            <a:r>
              <a:rPr lang="zh-TW" altLang="en-US" sz="1600" b="1" dirty="0">
                <a:latin typeface="微軟正黑體" panose="020B0604030504040204" pitchFamily="34" charset="-120"/>
                <a:ea typeface="微軟正黑體" panose="020B0604030504040204" pitchFamily="34" charset="-120"/>
              </a:rPr>
              <a:t>其中</a:t>
            </a:r>
            <a:r>
              <a:rPr lang="en-US" altLang="zh-TW" sz="1600" b="1" dirty="0">
                <a:latin typeface="微軟正黑體" panose="020B0604030504040204" pitchFamily="34" charset="-120"/>
                <a:ea typeface="微軟正黑體" panose="020B0604030504040204" pitchFamily="34" charset="-120"/>
              </a:rPr>
              <a:t>1</a:t>
            </a:r>
            <a:r>
              <a:rPr lang="zh-TW" altLang="en-US" sz="1600" b="1" dirty="0">
                <a:latin typeface="微軟正黑體" panose="020B0604030504040204" pitchFamily="34" charset="-120"/>
                <a:ea typeface="微軟正黑體" panose="020B0604030504040204" pitchFamily="34" charset="-120"/>
              </a:rPr>
              <a:t>名為駐點</a:t>
            </a:r>
          </a:p>
        </p:txBody>
      </p:sp>
      <p:cxnSp>
        <p:nvCxnSpPr>
          <p:cNvPr id="70" name="直線單箭頭接點 69">
            <a:extLst>
              <a:ext uri="{FF2B5EF4-FFF2-40B4-BE49-F238E27FC236}">
                <a16:creationId xmlns:a16="http://schemas.microsoft.com/office/drawing/2014/main" id="{F1259C98-F72B-1A37-30CC-7FB998874D7B}"/>
              </a:ext>
            </a:extLst>
          </p:cNvPr>
          <p:cNvCxnSpPr>
            <a:cxnSpLocks/>
            <a:stCxn id="14" idx="3"/>
            <a:endCxn id="67" idx="1"/>
          </p:cNvCxnSpPr>
          <p:nvPr/>
        </p:nvCxnSpPr>
        <p:spPr>
          <a:xfrm flipV="1">
            <a:off x="7450132" y="2332823"/>
            <a:ext cx="2411061" cy="1704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矩形 72">
            <a:extLst>
              <a:ext uri="{FF2B5EF4-FFF2-40B4-BE49-F238E27FC236}">
                <a16:creationId xmlns:a16="http://schemas.microsoft.com/office/drawing/2014/main" id="{75253169-35F6-36DA-9253-34066BEAF697}"/>
              </a:ext>
            </a:extLst>
          </p:cNvPr>
          <p:cNvSpPr/>
          <p:nvPr/>
        </p:nvSpPr>
        <p:spPr bwMode="gray">
          <a:xfrm>
            <a:off x="7965615" y="1738857"/>
            <a:ext cx="1723669" cy="954396"/>
          </a:xfrm>
          <a:prstGeom prst="rect">
            <a:avLst/>
          </a:prstGeom>
          <a:noFill/>
          <a:ln w="19050" algn="ctr">
            <a:noFill/>
            <a:miter lim="800000"/>
            <a:headEnd/>
            <a:tailEnd/>
          </a:ln>
        </p:spPr>
        <p:txBody>
          <a:bodyPr wrap="square" lIns="88900" tIns="88900" rIns="88900" bIns="88900" rtlCol="0" anchor="ctr"/>
          <a:lstStyle/>
          <a:p>
            <a:pPr algn="just">
              <a:lnSpc>
                <a:spcPct val="106000"/>
              </a:lnSpc>
            </a:pPr>
            <a:r>
              <a:rPr lang="en-US" altLang="zh-TW" sz="1600" b="1" dirty="0">
                <a:latin typeface="微軟正黑體" panose="020B0604030504040204" pitchFamily="34" charset="-120"/>
                <a:ea typeface="微軟正黑體" panose="020B0604030504040204" pitchFamily="34" charset="-120"/>
              </a:rPr>
              <a:t>Q2</a:t>
            </a:r>
            <a:r>
              <a:rPr lang="zh-TW" altLang="en-US" sz="1600" b="1" dirty="0">
                <a:latin typeface="微軟正黑體" panose="020B0604030504040204" pitchFamily="34" charset="-120"/>
                <a:ea typeface="微軟正黑體" panose="020B0604030504040204" pitchFamily="34" charset="-120"/>
              </a:rPr>
              <a:t>：機房或網通設備是否有維護廠商</a:t>
            </a:r>
            <a:r>
              <a:rPr lang="en-US" altLang="zh-TW" sz="1600" b="1" dirty="0">
                <a:latin typeface="微軟正黑體" panose="020B0604030504040204" pitchFamily="34" charset="-120"/>
                <a:ea typeface="微軟正黑體" panose="020B0604030504040204" pitchFamily="34" charset="-120"/>
              </a:rPr>
              <a:t>?</a:t>
            </a:r>
            <a:endParaRPr lang="zh-TW" altLang="en-US" sz="1600" b="1" dirty="0">
              <a:latin typeface="微軟正黑體" panose="020B0604030504040204" pitchFamily="34" charset="-120"/>
              <a:ea typeface="微軟正黑體" panose="020B0604030504040204" pitchFamily="34" charset="-120"/>
            </a:endParaRPr>
          </a:p>
        </p:txBody>
      </p:sp>
      <p:cxnSp>
        <p:nvCxnSpPr>
          <p:cNvPr id="80" name="直線單箭頭接點 79">
            <a:extLst>
              <a:ext uri="{FF2B5EF4-FFF2-40B4-BE49-F238E27FC236}">
                <a16:creationId xmlns:a16="http://schemas.microsoft.com/office/drawing/2014/main" id="{8E4372A0-3063-20B6-6EEF-D2DF48886C84}"/>
              </a:ext>
            </a:extLst>
          </p:cNvPr>
          <p:cNvCxnSpPr>
            <a:stCxn id="67" idx="2"/>
            <a:endCxn id="50" idx="0"/>
          </p:cNvCxnSpPr>
          <p:nvPr/>
        </p:nvCxnSpPr>
        <p:spPr>
          <a:xfrm flipH="1">
            <a:off x="10723027" y="2810020"/>
            <a:ext cx="1" cy="13594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矩形 80">
            <a:extLst>
              <a:ext uri="{FF2B5EF4-FFF2-40B4-BE49-F238E27FC236}">
                <a16:creationId xmlns:a16="http://schemas.microsoft.com/office/drawing/2014/main" id="{B7C6FBCC-2D00-BCE6-D99D-C88E29897B62}"/>
              </a:ext>
            </a:extLst>
          </p:cNvPr>
          <p:cNvSpPr/>
          <p:nvPr/>
        </p:nvSpPr>
        <p:spPr bwMode="gray">
          <a:xfrm>
            <a:off x="9549444" y="1156477"/>
            <a:ext cx="2345211" cy="777396"/>
          </a:xfrm>
          <a:prstGeom prst="rect">
            <a:avLst/>
          </a:prstGeom>
          <a:noFill/>
          <a:ln w="19050" algn="ctr">
            <a:noFill/>
            <a:miter lim="800000"/>
            <a:headEnd/>
            <a:tailEnd/>
          </a:ln>
        </p:spPr>
        <p:txBody>
          <a:bodyPr wrap="square" lIns="88900" tIns="88900" rIns="88900" bIns="88900" rtlCol="0" anchor="ctr"/>
          <a:lstStyle/>
          <a:p>
            <a:pPr algn="ctr">
              <a:lnSpc>
                <a:spcPct val="106000"/>
              </a:lnSpc>
            </a:pPr>
            <a:r>
              <a:rPr lang="en-US" altLang="zh-TW" sz="1600" b="1" dirty="0">
                <a:latin typeface="微軟正黑體" panose="020B0604030504040204" pitchFamily="34" charset="-120"/>
                <a:ea typeface="微軟正黑體" panose="020B0604030504040204" pitchFamily="34" charset="-120"/>
              </a:rPr>
              <a:t>2</a:t>
            </a:r>
            <a:r>
              <a:rPr lang="zh-TW" altLang="en-US" sz="1600" b="1" dirty="0">
                <a:latin typeface="微軟正黑體" panose="020B0604030504040204" pitchFamily="34" charset="-120"/>
                <a:ea typeface="微軟正黑體" panose="020B0604030504040204" pitchFamily="34" charset="-120"/>
              </a:rPr>
              <a:t>名皆需盤點，填為</a:t>
            </a:r>
            <a:endParaRPr lang="en-US" altLang="zh-TW" sz="1600" b="1" dirty="0">
              <a:latin typeface="微軟正黑體" panose="020B0604030504040204" pitchFamily="34" charset="-120"/>
              <a:ea typeface="微軟正黑體" panose="020B0604030504040204" pitchFamily="34" charset="-120"/>
            </a:endParaRPr>
          </a:p>
          <a:p>
            <a:pPr algn="ctr">
              <a:lnSpc>
                <a:spcPct val="106000"/>
              </a:lnSpc>
            </a:pP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人員</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外部人員</a:t>
            </a:r>
            <a:r>
              <a:rPr lang="en-US" altLang="zh-TW" sz="1600" b="1" dirty="0">
                <a:solidFill>
                  <a:srgbClr val="FF0000"/>
                </a:solidFill>
                <a:latin typeface="微軟正黑體" panose="020B0604030504040204" pitchFamily="34" charset="-120"/>
                <a:ea typeface="微軟正黑體" panose="020B0604030504040204" pitchFamily="34" charset="-120"/>
              </a:rPr>
              <a:t>】</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cxnSp>
        <p:nvCxnSpPr>
          <p:cNvPr id="84" name="接點: 肘形 83">
            <a:extLst>
              <a:ext uri="{FF2B5EF4-FFF2-40B4-BE49-F238E27FC236}">
                <a16:creationId xmlns:a16="http://schemas.microsoft.com/office/drawing/2014/main" id="{AF01F42B-955F-583A-D241-5DB84425574B}"/>
              </a:ext>
            </a:extLst>
          </p:cNvPr>
          <p:cNvCxnSpPr>
            <a:cxnSpLocks/>
            <a:stCxn id="2" idx="3"/>
            <a:endCxn id="14" idx="1"/>
          </p:cNvCxnSpPr>
          <p:nvPr/>
        </p:nvCxnSpPr>
        <p:spPr>
          <a:xfrm flipV="1">
            <a:off x="4150026" y="2349864"/>
            <a:ext cx="1728481" cy="945366"/>
          </a:xfrm>
          <a:prstGeom prst="bentConnector3">
            <a:avLst>
              <a:gd name="adj1" fmla="val 83969"/>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矩形: 圓角 1">
            <a:extLst>
              <a:ext uri="{FF2B5EF4-FFF2-40B4-BE49-F238E27FC236}">
                <a16:creationId xmlns:a16="http://schemas.microsoft.com/office/drawing/2014/main" id="{A2A5AD90-AF15-1EA6-4E45-6B81B4763266}"/>
              </a:ext>
            </a:extLst>
          </p:cNvPr>
          <p:cNvSpPr/>
          <p:nvPr/>
        </p:nvSpPr>
        <p:spPr bwMode="gray">
          <a:xfrm>
            <a:off x="2602744" y="2931270"/>
            <a:ext cx="1547282" cy="727920"/>
          </a:xfrm>
          <a:prstGeom prst="roundRect">
            <a:avLst/>
          </a:prstGeom>
          <a:solidFill>
            <a:schemeClr val="tx2">
              <a:lumMod val="20000"/>
              <a:lumOff val="80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latin typeface="微軟正黑體" panose="020B0604030504040204" pitchFamily="34" charset="-120"/>
                <a:ea typeface="微軟正黑體" panose="020B0604030504040204" pitchFamily="34" charset="-120"/>
              </a:rPr>
              <a:t>租用外部機房</a:t>
            </a:r>
            <a:endParaRPr lang="zh-TW" altLang="en-US" sz="1600" b="1" u="sng" dirty="0">
              <a:latin typeface="微軟正黑體" panose="020B0604030504040204" pitchFamily="34" charset="-120"/>
              <a:ea typeface="微軟正黑體" panose="020B0604030504040204" pitchFamily="34" charset="-120"/>
            </a:endParaRPr>
          </a:p>
        </p:txBody>
      </p:sp>
      <p:sp>
        <p:nvSpPr>
          <p:cNvPr id="3" name="矩形: 圓角 2">
            <a:extLst>
              <a:ext uri="{FF2B5EF4-FFF2-40B4-BE49-F238E27FC236}">
                <a16:creationId xmlns:a16="http://schemas.microsoft.com/office/drawing/2014/main" id="{02C2B9B1-1175-5B9E-3C62-903B7E52C78A}"/>
              </a:ext>
            </a:extLst>
          </p:cNvPr>
          <p:cNvSpPr/>
          <p:nvPr/>
        </p:nvSpPr>
        <p:spPr bwMode="gray">
          <a:xfrm>
            <a:off x="5904767" y="3732505"/>
            <a:ext cx="1571625" cy="727920"/>
          </a:xfrm>
          <a:prstGeom prst="roundRect">
            <a:avLst/>
          </a:prstGeom>
          <a:solidFill>
            <a:schemeClr val="tx2">
              <a:lumMod val="20000"/>
              <a:lumOff val="80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dirty="0">
                <a:latin typeface="微軟正黑體" panose="020B0604030504040204" pitchFamily="34" charset="-120"/>
                <a:ea typeface="微軟正黑體" panose="020B0604030504040204" pitchFamily="34" charset="-120"/>
              </a:rPr>
              <a:t>IBM server</a:t>
            </a:r>
            <a:endParaRPr lang="zh-TW" altLang="en-US" sz="1600" b="1" dirty="0">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EE209AD7-7D85-7657-CF24-2AE9B5E648B3}"/>
              </a:ext>
            </a:extLst>
          </p:cNvPr>
          <p:cNvSpPr/>
          <p:nvPr/>
        </p:nvSpPr>
        <p:spPr bwMode="gray">
          <a:xfrm>
            <a:off x="5517584" y="3102715"/>
            <a:ext cx="2350850" cy="685510"/>
          </a:xfrm>
          <a:prstGeom prst="rect">
            <a:avLst/>
          </a:prstGeom>
          <a:noFill/>
          <a:ln w="19050" algn="ctr">
            <a:noFill/>
            <a:miter lim="800000"/>
            <a:headEnd/>
            <a:tailEnd/>
          </a:ln>
        </p:spPr>
        <p:txBody>
          <a:bodyPr wrap="square" lIns="88900" tIns="88900" rIns="88900" bIns="88900" rtlCol="0" anchor="ctr"/>
          <a:lstStyle/>
          <a:p>
            <a:pPr algn="ctr">
              <a:lnSpc>
                <a:spcPct val="106000"/>
              </a:lnSpc>
            </a:pPr>
            <a:r>
              <a:rPr lang="zh-TW" altLang="en-US" sz="1600" b="1" dirty="0">
                <a:latin typeface="微軟正黑體" panose="020B0604030504040204" pitchFamily="34" charset="-120"/>
                <a:ea typeface="微軟正黑體" panose="020B0604030504040204" pitchFamily="34" charset="-120"/>
              </a:rPr>
              <a:t>填為</a:t>
            </a:r>
            <a:endParaRPr lang="en-US" altLang="zh-TW" sz="1600" b="1" dirty="0">
              <a:latin typeface="微軟正黑體" panose="020B0604030504040204" pitchFamily="34" charset="-120"/>
              <a:ea typeface="微軟正黑體" panose="020B0604030504040204" pitchFamily="34" charset="-120"/>
            </a:endParaRPr>
          </a:p>
          <a:p>
            <a:pPr algn="ctr">
              <a:lnSpc>
                <a:spcPct val="106000"/>
              </a:lnSpc>
            </a:pP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硬體</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其他系統設備</a:t>
            </a:r>
            <a:r>
              <a:rPr lang="en-US" altLang="zh-TW" sz="1600" b="1" dirty="0">
                <a:solidFill>
                  <a:srgbClr val="FF0000"/>
                </a:solidFill>
                <a:latin typeface="微軟正黑體" panose="020B0604030504040204" pitchFamily="34" charset="-120"/>
                <a:ea typeface="微軟正黑體" panose="020B0604030504040204" pitchFamily="34" charset="-120"/>
              </a:rPr>
              <a:t>】</a:t>
            </a:r>
            <a:endParaRPr lang="zh-TW" altLang="en-US" sz="1600" b="1" dirty="0">
              <a:solidFill>
                <a:srgbClr val="FF0000"/>
              </a:solidFill>
              <a:latin typeface="微軟正黑體" panose="020B0604030504040204" pitchFamily="34" charset="-120"/>
              <a:ea typeface="微軟正黑體" panose="020B0604030504040204" pitchFamily="34" charset="-120"/>
            </a:endParaRPr>
          </a:p>
        </p:txBody>
      </p:sp>
      <p:cxnSp>
        <p:nvCxnSpPr>
          <p:cNvPr id="11" name="接點: 肘形 10">
            <a:extLst>
              <a:ext uri="{FF2B5EF4-FFF2-40B4-BE49-F238E27FC236}">
                <a16:creationId xmlns:a16="http://schemas.microsoft.com/office/drawing/2014/main" id="{95F2D76C-9B1D-8D59-AF31-BF46622C2091}"/>
              </a:ext>
            </a:extLst>
          </p:cNvPr>
          <p:cNvCxnSpPr>
            <a:cxnSpLocks/>
            <a:stCxn id="23" idx="0"/>
          </p:cNvCxnSpPr>
          <p:nvPr/>
        </p:nvCxnSpPr>
        <p:spPr>
          <a:xfrm rot="5400000" flipH="1" flipV="1">
            <a:off x="4635187" y="3256053"/>
            <a:ext cx="169430" cy="1233775"/>
          </a:xfrm>
          <a:prstGeom prst="bentConnector2">
            <a:avLst/>
          </a:prstGeom>
          <a:ln w="19050">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4409008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4E50886D-6DD4-87D6-BD61-75F32A05DBD6}"/>
              </a:ext>
            </a:extLst>
          </p:cNvPr>
          <p:cNvSpPr>
            <a:spLocks noGrp="1"/>
          </p:cNvSpPr>
          <p:nvPr>
            <p:ph type="title"/>
          </p:nvPr>
        </p:nvSpPr>
        <p:spPr/>
        <p:txBody>
          <a:bodyPr/>
          <a:lstStyle/>
          <a:p>
            <a:r>
              <a:rPr lang="zh-TW" altLang="en-US" b="1" dirty="0">
                <a:latin typeface="微軟正黑體" panose="020B0604030504040204" pitchFamily="34" charset="-120"/>
                <a:ea typeface="微軟正黑體" panose="020B0604030504040204" pitchFamily="34" charset="-120"/>
              </a:rPr>
              <a:t>資訊資產盤點範例</a:t>
            </a:r>
            <a:r>
              <a:rPr lang="en-US" altLang="zh-TW" b="1" dirty="0">
                <a:latin typeface="微軟正黑體" panose="020B0604030504040204" pitchFamily="34" charset="-120"/>
                <a:ea typeface="微軟正黑體" panose="020B0604030504040204" pitchFamily="34" charset="-120"/>
              </a:rPr>
              <a:t>_</a:t>
            </a:r>
            <a:r>
              <a:rPr lang="zh-TW" altLang="en-US" b="1" dirty="0">
                <a:latin typeface="微軟正黑體" panose="020B0604030504040204" pitchFamily="34" charset="-120"/>
                <a:ea typeface="微軟正黑體" panose="020B0604030504040204" pitchFamily="34" charset="-120"/>
              </a:rPr>
              <a:t>各單位辦公室設備盤點</a:t>
            </a:r>
          </a:p>
        </p:txBody>
      </p:sp>
      <p:sp>
        <p:nvSpPr>
          <p:cNvPr id="10" name="文字版面配置區 1">
            <a:extLst>
              <a:ext uri="{FF2B5EF4-FFF2-40B4-BE49-F238E27FC236}">
                <a16:creationId xmlns:a16="http://schemas.microsoft.com/office/drawing/2014/main" id="{04CF9D20-2920-772A-3F39-7B784D4A54AD}"/>
              </a:ext>
            </a:extLst>
          </p:cNvPr>
          <p:cNvSpPr>
            <a:spLocks noGrp="1"/>
          </p:cNvSpPr>
          <p:nvPr>
            <p:ph type="body" sz="quarter" idx="13"/>
          </p:nvPr>
        </p:nvSpPr>
        <p:spPr>
          <a:xfrm>
            <a:off x="469900" y="835973"/>
            <a:ext cx="11252200" cy="318023"/>
          </a:xfrm>
        </p:spPr>
        <p:txBody>
          <a:bodyPr/>
          <a:lstStyle/>
          <a:p>
            <a:r>
              <a:rPr lang="zh-TW" altLang="en-US" b="1" dirty="0">
                <a:latin typeface="微軟正黑體" panose="020B0604030504040204" pitchFamily="34" charset="-120"/>
                <a:ea typeface="微軟正黑體" panose="020B0604030504040204" pitchFamily="34" charset="-120"/>
              </a:rPr>
              <a:t>各業務單位需自行盤點辦公室使用設備，僅需盤點以下指定項目</a:t>
            </a:r>
          </a:p>
        </p:txBody>
      </p:sp>
      <p:sp>
        <p:nvSpPr>
          <p:cNvPr id="51" name="矩形 50">
            <a:extLst>
              <a:ext uri="{FF2B5EF4-FFF2-40B4-BE49-F238E27FC236}">
                <a16:creationId xmlns:a16="http://schemas.microsoft.com/office/drawing/2014/main" id="{B098626C-F109-7476-1A8D-0B10CC419452}"/>
              </a:ext>
            </a:extLst>
          </p:cNvPr>
          <p:cNvSpPr/>
          <p:nvPr/>
        </p:nvSpPr>
        <p:spPr bwMode="gray">
          <a:xfrm>
            <a:off x="457084" y="3689888"/>
            <a:ext cx="1863546" cy="569028"/>
          </a:xfrm>
          <a:prstGeom prst="rect">
            <a:avLst/>
          </a:prstGeom>
          <a:noFill/>
          <a:ln w="19050" algn="ctr">
            <a:noFill/>
            <a:miter lim="800000"/>
            <a:headEnd/>
            <a:tailEnd/>
          </a:ln>
        </p:spPr>
        <p:txBody>
          <a:bodyPr wrap="square" lIns="88900" tIns="88900" rIns="88900" bIns="88900" rtlCol="0" anchor="ctr"/>
          <a:lstStyle/>
          <a:p>
            <a:pPr marL="285750" indent="-285750">
              <a:lnSpc>
                <a:spcPct val="106000"/>
              </a:lnSpc>
              <a:buFont typeface="Arial" panose="020B0604020202020204" pitchFamily="34" charset="0"/>
              <a:buChar char="•"/>
            </a:pPr>
            <a:r>
              <a:rPr lang="zh-TW" altLang="en-US" sz="1600" b="1" dirty="0">
                <a:latin typeface="微軟正黑體" panose="020B0604030504040204" pitchFamily="34" charset="-120"/>
                <a:ea typeface="微軟正黑體" panose="020B0604030504040204" pitchFamily="34" charset="-120"/>
              </a:rPr>
              <a:t>由使用者盤點</a:t>
            </a:r>
            <a:endParaRPr lang="en-US" altLang="zh-TW" sz="1600" b="1" dirty="0">
              <a:latin typeface="微軟正黑體" panose="020B0604030504040204" pitchFamily="34" charset="-120"/>
              <a:ea typeface="微軟正黑體" panose="020B0604030504040204" pitchFamily="34" charset="-120"/>
            </a:endParaRPr>
          </a:p>
        </p:txBody>
      </p:sp>
      <p:sp>
        <p:nvSpPr>
          <p:cNvPr id="92" name="矩形 91">
            <a:extLst>
              <a:ext uri="{FF2B5EF4-FFF2-40B4-BE49-F238E27FC236}">
                <a16:creationId xmlns:a16="http://schemas.microsoft.com/office/drawing/2014/main" id="{0528DF30-5BB6-A318-F700-3D1F4BA7AF5A}"/>
              </a:ext>
            </a:extLst>
          </p:cNvPr>
          <p:cNvSpPr/>
          <p:nvPr/>
        </p:nvSpPr>
        <p:spPr bwMode="gray">
          <a:xfrm>
            <a:off x="3107115" y="2475238"/>
            <a:ext cx="2345432" cy="1351937"/>
          </a:xfrm>
          <a:prstGeom prst="rect">
            <a:avLst/>
          </a:prstGeom>
          <a:noFill/>
          <a:ln w="19050" algn="ctr">
            <a:noFill/>
            <a:miter lim="800000"/>
            <a:headEnd/>
            <a:tailEnd/>
          </a:ln>
        </p:spPr>
        <p:txBody>
          <a:bodyPr wrap="square" lIns="88900" tIns="88900" rIns="88900" bIns="88900" rtlCol="0" anchor="ctr"/>
          <a:lstStyle/>
          <a:p>
            <a:pPr algn="ctr">
              <a:lnSpc>
                <a:spcPct val="106000"/>
              </a:lnSpc>
            </a:pPr>
            <a:r>
              <a:rPr lang="zh-TW" altLang="en-US" b="1" dirty="0">
                <a:latin typeface="微軟正黑體" panose="020B0604030504040204" pitchFamily="34" charset="-120"/>
                <a:ea typeface="微軟正黑體" panose="020B0604030504040204" pitchFamily="34" charset="-120"/>
              </a:rPr>
              <a:t>所有項目都填在</a:t>
            </a:r>
            <a:endParaRPr lang="en-US" altLang="zh-TW" b="1" dirty="0">
              <a:latin typeface="微軟正黑體" panose="020B0604030504040204" pitchFamily="34" charset="-120"/>
              <a:ea typeface="微軟正黑體" panose="020B0604030504040204" pitchFamily="34" charset="-120"/>
            </a:endParaRPr>
          </a:p>
          <a:p>
            <a:pPr algn="ctr">
              <a:lnSpc>
                <a:spcPct val="106000"/>
              </a:lnSpc>
            </a:pPr>
            <a:r>
              <a:rPr lang="en-US" altLang="zh-TW" b="1" dirty="0">
                <a:solidFill>
                  <a:srgbClr val="FF0000"/>
                </a:solidFill>
                <a:latin typeface="微軟正黑體" panose="020B0604030504040204" pitchFamily="34" charset="-120"/>
                <a:ea typeface="微軟正黑體" panose="020B0604030504040204" pitchFamily="34" charset="-120"/>
              </a:rPr>
              <a:t>【</a:t>
            </a:r>
            <a:r>
              <a:rPr lang="en-US" altLang="zh-TW" b="1" dirty="0" err="1">
                <a:solidFill>
                  <a:srgbClr val="FF0000"/>
                </a:solidFill>
                <a:latin typeface="微軟正黑體" panose="020B0604030504040204" pitchFamily="34" charset="-120"/>
                <a:ea typeface="微軟正黑體" panose="020B0604030504040204" pitchFamily="34" charset="-120"/>
              </a:rPr>
              <a:t>loT</a:t>
            </a:r>
            <a:r>
              <a:rPr lang="zh-TW" altLang="en-US" b="1" dirty="0">
                <a:solidFill>
                  <a:srgbClr val="FF0000"/>
                </a:solidFill>
                <a:latin typeface="微軟正黑體" panose="020B0604030504040204" pitchFamily="34" charset="-120"/>
                <a:ea typeface="微軟正黑體" panose="020B0604030504040204" pitchFamily="34" charset="-120"/>
              </a:rPr>
              <a:t>物聯網設備</a:t>
            </a:r>
            <a:r>
              <a:rPr lang="en-US" altLang="zh-TW" b="1" dirty="0">
                <a:solidFill>
                  <a:srgbClr val="FF0000"/>
                </a:solidFill>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98" name="Freeform 747">
            <a:extLst>
              <a:ext uri="{FF2B5EF4-FFF2-40B4-BE49-F238E27FC236}">
                <a16:creationId xmlns:a16="http://schemas.microsoft.com/office/drawing/2014/main" id="{F21E37DA-675E-217D-A4FF-F1D2D6FF1DE5}"/>
              </a:ext>
            </a:extLst>
          </p:cNvPr>
          <p:cNvSpPr>
            <a:spLocks noChangeAspect="1" noEditPoints="1"/>
          </p:cNvSpPr>
          <p:nvPr/>
        </p:nvSpPr>
        <p:spPr bwMode="auto">
          <a:xfrm>
            <a:off x="991539" y="2115377"/>
            <a:ext cx="897644" cy="897644"/>
          </a:xfrm>
          <a:custGeom>
            <a:avLst/>
            <a:gdLst>
              <a:gd name="T0" fmla="*/ 307 w 512"/>
              <a:gd name="T1" fmla="*/ 137 h 512"/>
              <a:gd name="T2" fmla="*/ 308 w 512"/>
              <a:gd name="T3" fmla="*/ 137 h 512"/>
              <a:gd name="T4" fmla="*/ 292 w 512"/>
              <a:gd name="T5" fmla="*/ 149 h 512"/>
              <a:gd name="T6" fmla="*/ 285 w 512"/>
              <a:gd name="T7" fmla="*/ 141 h 512"/>
              <a:gd name="T8" fmla="*/ 269 w 512"/>
              <a:gd name="T9" fmla="*/ 141 h 512"/>
              <a:gd name="T10" fmla="*/ 261 w 512"/>
              <a:gd name="T11" fmla="*/ 150 h 512"/>
              <a:gd name="T12" fmla="*/ 204 w 512"/>
              <a:gd name="T13" fmla="*/ 137 h 512"/>
              <a:gd name="T14" fmla="*/ 204 w 512"/>
              <a:gd name="T15" fmla="*/ 137 h 512"/>
              <a:gd name="T16" fmla="*/ 256 w 512"/>
              <a:gd name="T17" fmla="*/ 117 h 512"/>
              <a:gd name="T18" fmla="*/ 307 w 512"/>
              <a:gd name="T19" fmla="*/ 137 h 512"/>
              <a:gd name="T20" fmla="*/ 512 w 512"/>
              <a:gd name="T21" fmla="*/ 256 h 512"/>
              <a:gd name="T22" fmla="*/ 256 w 512"/>
              <a:gd name="T23" fmla="*/ 512 h 512"/>
              <a:gd name="T24" fmla="*/ 0 w 512"/>
              <a:gd name="T25" fmla="*/ 256 h 512"/>
              <a:gd name="T26" fmla="*/ 256 w 512"/>
              <a:gd name="T27" fmla="*/ 0 h 512"/>
              <a:gd name="T28" fmla="*/ 512 w 512"/>
              <a:gd name="T29" fmla="*/ 256 h 512"/>
              <a:gd name="T30" fmla="*/ 389 w 512"/>
              <a:gd name="T31" fmla="*/ 353 h 512"/>
              <a:gd name="T32" fmla="*/ 343 w 512"/>
              <a:gd name="T33" fmla="*/ 342 h 512"/>
              <a:gd name="T34" fmla="*/ 319 w 512"/>
              <a:gd name="T35" fmla="*/ 338 h 512"/>
              <a:gd name="T36" fmla="*/ 302 w 512"/>
              <a:gd name="T37" fmla="*/ 290 h 512"/>
              <a:gd name="T38" fmla="*/ 332 w 512"/>
              <a:gd name="T39" fmla="*/ 222 h 512"/>
              <a:gd name="T40" fmla="*/ 324 w 512"/>
              <a:gd name="T41" fmla="*/ 124 h 512"/>
              <a:gd name="T42" fmla="*/ 256 w 512"/>
              <a:gd name="T43" fmla="*/ 96 h 512"/>
              <a:gd name="T44" fmla="*/ 187 w 512"/>
              <a:gd name="T45" fmla="*/ 124 h 512"/>
              <a:gd name="T46" fmla="*/ 180 w 512"/>
              <a:gd name="T47" fmla="*/ 222 h 512"/>
              <a:gd name="T48" fmla="*/ 209 w 512"/>
              <a:gd name="T49" fmla="*/ 289 h 512"/>
              <a:gd name="T50" fmla="*/ 192 w 512"/>
              <a:gd name="T51" fmla="*/ 338 h 512"/>
              <a:gd name="T52" fmla="*/ 168 w 512"/>
              <a:gd name="T53" fmla="*/ 342 h 512"/>
              <a:gd name="T54" fmla="*/ 122 w 512"/>
              <a:gd name="T55" fmla="*/ 353 h 512"/>
              <a:gd name="T56" fmla="*/ 118 w 512"/>
              <a:gd name="T57" fmla="*/ 368 h 512"/>
              <a:gd name="T58" fmla="*/ 133 w 512"/>
              <a:gd name="T59" fmla="*/ 372 h 512"/>
              <a:gd name="T60" fmla="*/ 171 w 512"/>
              <a:gd name="T61" fmla="*/ 363 h 512"/>
              <a:gd name="T62" fmla="*/ 202 w 512"/>
              <a:gd name="T63" fmla="*/ 357 h 512"/>
              <a:gd name="T64" fmla="*/ 228 w 512"/>
              <a:gd name="T65" fmla="*/ 315 h 512"/>
              <a:gd name="T66" fmla="*/ 227 w 512"/>
              <a:gd name="T67" fmla="*/ 278 h 512"/>
              <a:gd name="T68" fmla="*/ 200 w 512"/>
              <a:gd name="T69" fmla="*/ 216 h 512"/>
              <a:gd name="T70" fmla="*/ 195 w 512"/>
              <a:gd name="T71" fmla="*/ 159 h 512"/>
              <a:gd name="T72" fmla="*/ 240 w 512"/>
              <a:gd name="T73" fmla="*/ 175 h 512"/>
              <a:gd name="T74" fmla="*/ 270 w 512"/>
              <a:gd name="T75" fmla="*/ 170 h 512"/>
              <a:gd name="T76" fmla="*/ 274 w 512"/>
              <a:gd name="T77" fmla="*/ 167 h 512"/>
              <a:gd name="T78" fmla="*/ 277 w 512"/>
              <a:gd name="T79" fmla="*/ 164 h 512"/>
              <a:gd name="T80" fmla="*/ 280 w 512"/>
              <a:gd name="T81" fmla="*/ 167 h 512"/>
              <a:gd name="T82" fmla="*/ 287 w 512"/>
              <a:gd name="T83" fmla="*/ 170 h 512"/>
              <a:gd name="T84" fmla="*/ 316 w 512"/>
              <a:gd name="T85" fmla="*/ 159 h 512"/>
              <a:gd name="T86" fmla="*/ 311 w 512"/>
              <a:gd name="T87" fmla="*/ 216 h 512"/>
              <a:gd name="T88" fmla="*/ 285 w 512"/>
              <a:gd name="T89" fmla="*/ 278 h 512"/>
              <a:gd name="T90" fmla="*/ 284 w 512"/>
              <a:gd name="T91" fmla="*/ 315 h 512"/>
              <a:gd name="T92" fmla="*/ 309 w 512"/>
              <a:gd name="T93" fmla="*/ 357 h 512"/>
              <a:gd name="T94" fmla="*/ 341 w 512"/>
              <a:gd name="T95" fmla="*/ 363 h 512"/>
              <a:gd name="T96" fmla="*/ 378 w 512"/>
              <a:gd name="T97" fmla="*/ 372 h 512"/>
              <a:gd name="T98" fmla="*/ 384 w 512"/>
              <a:gd name="T99" fmla="*/ 373 h 512"/>
              <a:gd name="T100" fmla="*/ 393 w 512"/>
              <a:gd name="T101" fmla="*/ 368 h 512"/>
              <a:gd name="T102" fmla="*/ 389 w 512"/>
              <a:gd name="T103" fmla="*/ 35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307" y="137"/>
                </a:moveTo>
                <a:cubicBezTo>
                  <a:pt x="307" y="137"/>
                  <a:pt x="307" y="137"/>
                  <a:pt x="308" y="137"/>
                </a:cubicBezTo>
                <a:cubicBezTo>
                  <a:pt x="302" y="145"/>
                  <a:pt x="295" y="148"/>
                  <a:pt x="292" y="149"/>
                </a:cubicBezTo>
                <a:cubicBezTo>
                  <a:pt x="285" y="141"/>
                  <a:pt x="285" y="141"/>
                  <a:pt x="285" y="141"/>
                </a:cubicBezTo>
                <a:cubicBezTo>
                  <a:pt x="280" y="137"/>
                  <a:pt x="274" y="137"/>
                  <a:pt x="269" y="141"/>
                </a:cubicBezTo>
                <a:cubicBezTo>
                  <a:pt x="261" y="150"/>
                  <a:pt x="261" y="150"/>
                  <a:pt x="261" y="150"/>
                </a:cubicBezTo>
                <a:cubicBezTo>
                  <a:pt x="252" y="153"/>
                  <a:pt x="221" y="160"/>
                  <a:pt x="204" y="137"/>
                </a:cubicBezTo>
                <a:cubicBezTo>
                  <a:pt x="204" y="137"/>
                  <a:pt x="204" y="137"/>
                  <a:pt x="204" y="137"/>
                </a:cubicBezTo>
                <a:cubicBezTo>
                  <a:pt x="214" y="124"/>
                  <a:pt x="231" y="117"/>
                  <a:pt x="256" y="117"/>
                </a:cubicBezTo>
                <a:cubicBezTo>
                  <a:pt x="280" y="117"/>
                  <a:pt x="297" y="124"/>
                  <a:pt x="307" y="137"/>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9" y="353"/>
                </a:moveTo>
                <a:cubicBezTo>
                  <a:pt x="375" y="345"/>
                  <a:pt x="358" y="344"/>
                  <a:pt x="343" y="342"/>
                </a:cubicBezTo>
                <a:cubicBezTo>
                  <a:pt x="333" y="341"/>
                  <a:pt x="323" y="340"/>
                  <a:pt x="319" y="338"/>
                </a:cubicBezTo>
                <a:cubicBezTo>
                  <a:pt x="308" y="332"/>
                  <a:pt x="299" y="297"/>
                  <a:pt x="302" y="290"/>
                </a:cubicBezTo>
                <a:cubicBezTo>
                  <a:pt x="315" y="272"/>
                  <a:pt x="327" y="240"/>
                  <a:pt x="332" y="222"/>
                </a:cubicBezTo>
                <a:cubicBezTo>
                  <a:pt x="338" y="198"/>
                  <a:pt x="347" y="154"/>
                  <a:pt x="324" y="124"/>
                </a:cubicBezTo>
                <a:cubicBezTo>
                  <a:pt x="310" y="105"/>
                  <a:pt x="287" y="96"/>
                  <a:pt x="256" y="96"/>
                </a:cubicBezTo>
                <a:cubicBezTo>
                  <a:pt x="224" y="96"/>
                  <a:pt x="201" y="105"/>
                  <a:pt x="187" y="124"/>
                </a:cubicBezTo>
                <a:cubicBezTo>
                  <a:pt x="165" y="154"/>
                  <a:pt x="173" y="198"/>
                  <a:pt x="180" y="222"/>
                </a:cubicBezTo>
                <a:cubicBezTo>
                  <a:pt x="185" y="240"/>
                  <a:pt x="197" y="272"/>
                  <a:pt x="209" y="289"/>
                </a:cubicBezTo>
                <a:cubicBezTo>
                  <a:pt x="212" y="297"/>
                  <a:pt x="203" y="332"/>
                  <a:pt x="192" y="338"/>
                </a:cubicBezTo>
                <a:cubicBezTo>
                  <a:pt x="188" y="340"/>
                  <a:pt x="178" y="341"/>
                  <a:pt x="168" y="342"/>
                </a:cubicBezTo>
                <a:cubicBezTo>
                  <a:pt x="153" y="344"/>
                  <a:pt x="136" y="345"/>
                  <a:pt x="122" y="353"/>
                </a:cubicBezTo>
                <a:cubicBezTo>
                  <a:pt x="117" y="356"/>
                  <a:pt x="115" y="362"/>
                  <a:pt x="118" y="368"/>
                </a:cubicBezTo>
                <a:cubicBezTo>
                  <a:pt x="121" y="373"/>
                  <a:pt x="128" y="375"/>
                  <a:pt x="133" y="372"/>
                </a:cubicBezTo>
                <a:cubicBezTo>
                  <a:pt x="143" y="366"/>
                  <a:pt x="158" y="365"/>
                  <a:pt x="171" y="363"/>
                </a:cubicBezTo>
                <a:cubicBezTo>
                  <a:pt x="183" y="362"/>
                  <a:pt x="194" y="361"/>
                  <a:pt x="202" y="357"/>
                </a:cubicBezTo>
                <a:cubicBezTo>
                  <a:pt x="218" y="348"/>
                  <a:pt x="225" y="325"/>
                  <a:pt x="228" y="315"/>
                </a:cubicBezTo>
                <a:cubicBezTo>
                  <a:pt x="230" y="306"/>
                  <a:pt x="233" y="288"/>
                  <a:pt x="227" y="278"/>
                </a:cubicBezTo>
                <a:cubicBezTo>
                  <a:pt x="216" y="263"/>
                  <a:pt x="205" y="233"/>
                  <a:pt x="200" y="216"/>
                </a:cubicBezTo>
                <a:cubicBezTo>
                  <a:pt x="197" y="205"/>
                  <a:pt x="191" y="180"/>
                  <a:pt x="195" y="159"/>
                </a:cubicBezTo>
                <a:cubicBezTo>
                  <a:pt x="209" y="171"/>
                  <a:pt x="225" y="175"/>
                  <a:pt x="240" y="175"/>
                </a:cubicBezTo>
                <a:cubicBezTo>
                  <a:pt x="252" y="175"/>
                  <a:pt x="263" y="172"/>
                  <a:pt x="270" y="170"/>
                </a:cubicBezTo>
                <a:cubicBezTo>
                  <a:pt x="271" y="169"/>
                  <a:pt x="273" y="168"/>
                  <a:pt x="274" y="167"/>
                </a:cubicBezTo>
                <a:cubicBezTo>
                  <a:pt x="277" y="164"/>
                  <a:pt x="277" y="164"/>
                  <a:pt x="277" y="164"/>
                </a:cubicBezTo>
                <a:cubicBezTo>
                  <a:pt x="280" y="167"/>
                  <a:pt x="280" y="167"/>
                  <a:pt x="280" y="167"/>
                </a:cubicBezTo>
                <a:cubicBezTo>
                  <a:pt x="282" y="169"/>
                  <a:pt x="284" y="170"/>
                  <a:pt x="287" y="170"/>
                </a:cubicBezTo>
                <a:cubicBezTo>
                  <a:pt x="288" y="170"/>
                  <a:pt x="302" y="171"/>
                  <a:pt x="316" y="159"/>
                </a:cubicBezTo>
                <a:cubicBezTo>
                  <a:pt x="320" y="180"/>
                  <a:pt x="314" y="205"/>
                  <a:pt x="311" y="216"/>
                </a:cubicBezTo>
                <a:cubicBezTo>
                  <a:pt x="306" y="233"/>
                  <a:pt x="295" y="263"/>
                  <a:pt x="285" y="278"/>
                </a:cubicBezTo>
                <a:cubicBezTo>
                  <a:pt x="278" y="288"/>
                  <a:pt x="281" y="306"/>
                  <a:pt x="284" y="315"/>
                </a:cubicBezTo>
                <a:cubicBezTo>
                  <a:pt x="286" y="325"/>
                  <a:pt x="293" y="348"/>
                  <a:pt x="309" y="357"/>
                </a:cubicBezTo>
                <a:cubicBezTo>
                  <a:pt x="317" y="361"/>
                  <a:pt x="328" y="362"/>
                  <a:pt x="341" y="363"/>
                </a:cubicBezTo>
                <a:cubicBezTo>
                  <a:pt x="354" y="365"/>
                  <a:pt x="369" y="366"/>
                  <a:pt x="378" y="372"/>
                </a:cubicBezTo>
                <a:cubicBezTo>
                  <a:pt x="380" y="373"/>
                  <a:pt x="382" y="373"/>
                  <a:pt x="384" y="373"/>
                </a:cubicBezTo>
                <a:cubicBezTo>
                  <a:pt x="387" y="373"/>
                  <a:pt x="391" y="371"/>
                  <a:pt x="393" y="368"/>
                </a:cubicBezTo>
                <a:cubicBezTo>
                  <a:pt x="396" y="362"/>
                  <a:pt x="394" y="356"/>
                  <a:pt x="389" y="353"/>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latin typeface="微軟正黑體" panose="020B0604030504040204" pitchFamily="34" charset="-120"/>
              <a:ea typeface="微軟正黑體" panose="020B0604030504040204" pitchFamily="34" charset="-120"/>
            </a:endParaRPr>
          </a:p>
        </p:txBody>
      </p:sp>
      <p:sp>
        <p:nvSpPr>
          <p:cNvPr id="117" name="矩形 116">
            <a:extLst>
              <a:ext uri="{FF2B5EF4-FFF2-40B4-BE49-F238E27FC236}">
                <a16:creationId xmlns:a16="http://schemas.microsoft.com/office/drawing/2014/main" id="{57FA1672-C21B-F359-AFB8-304AAD2562EB}"/>
              </a:ext>
            </a:extLst>
          </p:cNvPr>
          <p:cNvSpPr/>
          <p:nvPr/>
        </p:nvSpPr>
        <p:spPr bwMode="gray">
          <a:xfrm>
            <a:off x="826641" y="3151207"/>
            <a:ext cx="1227440" cy="530669"/>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u="sng" dirty="0">
                <a:latin typeface="微軟正黑體" panose="020B0604030504040204" pitchFamily="34" charset="-120"/>
                <a:ea typeface="微軟正黑體" panose="020B0604030504040204" pitchFamily="34" charset="-120"/>
              </a:rPr>
              <a:t>各單位財產</a:t>
            </a:r>
            <a:endParaRPr lang="en-US" altLang="zh-TW" sz="1600" b="1" u="sng" dirty="0">
              <a:latin typeface="微軟正黑體" panose="020B0604030504040204" pitchFamily="34" charset="-120"/>
              <a:ea typeface="微軟正黑體" panose="020B0604030504040204" pitchFamily="34" charset="-120"/>
            </a:endParaRPr>
          </a:p>
          <a:p>
            <a:pPr algn="ctr">
              <a:lnSpc>
                <a:spcPct val="106000"/>
              </a:lnSpc>
              <a:buFont typeface="Wingdings 2" pitchFamily="18" charset="2"/>
              <a:buNone/>
            </a:pPr>
            <a:r>
              <a:rPr lang="zh-TW" altLang="en-US" sz="1600" b="1" u="sng" dirty="0">
                <a:latin typeface="微軟正黑體" panose="020B0604030504040204" pitchFamily="34" charset="-120"/>
                <a:ea typeface="微軟正黑體" panose="020B0604030504040204" pitchFamily="34" charset="-120"/>
              </a:rPr>
              <a:t>管理人員</a:t>
            </a:r>
          </a:p>
        </p:txBody>
      </p:sp>
      <p:graphicFrame>
        <p:nvGraphicFramePr>
          <p:cNvPr id="6" name="表格 6">
            <a:extLst>
              <a:ext uri="{FF2B5EF4-FFF2-40B4-BE49-F238E27FC236}">
                <a16:creationId xmlns:a16="http://schemas.microsoft.com/office/drawing/2014/main" id="{0E62F965-8D8C-EF80-4EE7-C43E372F7AB5}"/>
              </a:ext>
            </a:extLst>
          </p:cNvPr>
          <p:cNvGraphicFramePr>
            <a:graphicFrameLocks noGrp="1"/>
          </p:cNvGraphicFramePr>
          <p:nvPr>
            <p:extLst>
              <p:ext uri="{D42A27DB-BD31-4B8C-83A1-F6EECF244321}">
                <p14:modId xmlns:p14="http://schemas.microsoft.com/office/powerpoint/2010/main" val="3896891873"/>
              </p:ext>
            </p:extLst>
          </p:nvPr>
        </p:nvGraphicFramePr>
        <p:xfrm>
          <a:off x="5807585" y="1783080"/>
          <a:ext cx="5392876" cy="3291840"/>
        </p:xfrm>
        <a:graphic>
          <a:graphicData uri="http://schemas.openxmlformats.org/drawingml/2006/table">
            <a:tbl>
              <a:tblPr firstRow="1" bandRow="1">
                <a:tableStyleId>{EB344D84-9AFB-497E-A393-DC336BA19D2E}</a:tableStyleId>
              </a:tblPr>
              <a:tblGrid>
                <a:gridCol w="2022477">
                  <a:extLst>
                    <a:ext uri="{9D8B030D-6E8A-4147-A177-3AD203B41FA5}">
                      <a16:colId xmlns:a16="http://schemas.microsoft.com/office/drawing/2014/main" val="2972970822"/>
                    </a:ext>
                  </a:extLst>
                </a:gridCol>
                <a:gridCol w="3370399">
                  <a:extLst>
                    <a:ext uri="{9D8B030D-6E8A-4147-A177-3AD203B41FA5}">
                      <a16:colId xmlns:a16="http://schemas.microsoft.com/office/drawing/2014/main" val="2842489724"/>
                    </a:ext>
                  </a:extLst>
                </a:gridCol>
              </a:tblGrid>
              <a:tr h="132775">
                <a:tc>
                  <a:txBody>
                    <a:bodyPr/>
                    <a:lstStyle/>
                    <a:p>
                      <a:r>
                        <a:rPr lang="zh-TW" altLang="en-US" dirty="0">
                          <a:latin typeface="微軟正黑體" panose="020B0604030504040204" pitchFamily="34" charset="-120"/>
                          <a:ea typeface="微軟正黑體" panose="020B0604030504040204" pitchFamily="34" charset="-120"/>
                        </a:rPr>
                        <a:t>應盤點項目</a:t>
                      </a:r>
                    </a:p>
                  </a:txBody>
                  <a:tcPr>
                    <a:solidFill>
                      <a:schemeClr val="bg1">
                        <a:lumMod val="50000"/>
                      </a:schemeClr>
                    </a:solidFill>
                  </a:tcPr>
                </a:tc>
                <a:tc>
                  <a:txBody>
                    <a:bodyPr/>
                    <a:lstStyle/>
                    <a:p>
                      <a:r>
                        <a:rPr lang="zh-TW" altLang="en-US" dirty="0">
                          <a:latin typeface="微軟正黑體" panose="020B0604030504040204" pitchFamily="34" charset="-120"/>
                          <a:ea typeface="微軟正黑體" panose="020B0604030504040204" pitchFamily="34" charset="-120"/>
                        </a:rPr>
                        <a:t>可能包含項目</a:t>
                      </a:r>
                    </a:p>
                  </a:txBody>
                  <a:tcPr>
                    <a:solidFill>
                      <a:schemeClr val="bg1">
                        <a:lumMod val="50000"/>
                      </a:schemeClr>
                    </a:solidFill>
                  </a:tcPr>
                </a:tc>
                <a:extLst>
                  <a:ext uri="{0D108BD9-81ED-4DB2-BD59-A6C34878D82A}">
                    <a16:rowId xmlns:a16="http://schemas.microsoft.com/office/drawing/2014/main" val="1291504346"/>
                  </a:ext>
                </a:extLst>
              </a:tr>
              <a:tr h="307185">
                <a:tc>
                  <a:txBody>
                    <a:bodyPr/>
                    <a:lstStyle/>
                    <a:p>
                      <a:r>
                        <a:rPr lang="zh-TW" altLang="en-US" dirty="0">
                          <a:latin typeface="微軟正黑體" panose="020B0604030504040204" pitchFamily="34" charset="-120"/>
                          <a:ea typeface="微軟正黑體" panose="020B0604030504040204" pitchFamily="34" charset="-120"/>
                        </a:rPr>
                        <a:t>具聯網功能之影印機、印表機</a:t>
                      </a:r>
                    </a:p>
                  </a:txBody>
                  <a:tcPr/>
                </a:tc>
                <a:tc>
                  <a:txBody>
                    <a:bodyPr/>
                    <a:lstStyle/>
                    <a:p>
                      <a:r>
                        <a:rPr lang="zh-TW" altLang="en-US" dirty="0">
                          <a:latin typeface="微軟正黑體" panose="020B0604030504040204" pitchFamily="34" charset="-120"/>
                          <a:ea typeface="微軟正黑體" panose="020B0604030504040204" pitchFamily="34" charset="-120"/>
                        </a:rPr>
                        <a:t>影印機、印表機</a:t>
                      </a:r>
                      <a:endParaRPr lang="en-US" altLang="zh-TW"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893388543"/>
                  </a:ext>
                </a:extLst>
              </a:tr>
              <a:tr h="307185">
                <a:tc>
                  <a:txBody>
                    <a:bodyPr/>
                    <a:lstStyle/>
                    <a:p>
                      <a:r>
                        <a:rPr lang="zh-TW" altLang="en-US" dirty="0">
                          <a:latin typeface="微軟正黑體" panose="020B0604030504040204" pitchFamily="34" charset="-120"/>
                          <a:ea typeface="微軟正黑體" panose="020B0604030504040204" pitchFamily="34" charset="-120"/>
                        </a:rPr>
                        <a:t>門禁系統</a:t>
                      </a:r>
                    </a:p>
                  </a:txBody>
                  <a:tcPr/>
                </a:tc>
                <a:tc>
                  <a:txBody>
                    <a:bodyPr/>
                    <a:lstStyle/>
                    <a:p>
                      <a:r>
                        <a:rPr lang="zh-TW" altLang="en-US" dirty="0">
                          <a:latin typeface="微軟正黑體" panose="020B0604030504040204" pitchFamily="34" charset="-120"/>
                          <a:ea typeface="微軟正黑體" panose="020B0604030504040204" pitchFamily="34" charset="-120"/>
                        </a:rPr>
                        <a:t>刷卡機、人臉辨識系統、門禁系統主機、門禁系統資料庫、門禁軟體</a:t>
                      </a:r>
                    </a:p>
                  </a:txBody>
                  <a:tcPr/>
                </a:tc>
                <a:extLst>
                  <a:ext uri="{0D108BD9-81ED-4DB2-BD59-A6C34878D82A}">
                    <a16:rowId xmlns:a16="http://schemas.microsoft.com/office/drawing/2014/main" val="3944334553"/>
                  </a:ext>
                </a:extLst>
              </a:tr>
              <a:tr h="307185">
                <a:tc>
                  <a:txBody>
                    <a:bodyPr/>
                    <a:lstStyle/>
                    <a:p>
                      <a:r>
                        <a:rPr lang="zh-TW" altLang="en-US" dirty="0">
                          <a:latin typeface="微軟正黑體" panose="020B0604030504040204" pitchFamily="34" charset="-120"/>
                          <a:ea typeface="微軟正黑體" panose="020B0604030504040204" pitchFamily="34" charset="-120"/>
                        </a:rPr>
                        <a:t>網路儲存裝置</a:t>
                      </a:r>
                    </a:p>
                  </a:txBody>
                  <a:tcPr/>
                </a:tc>
                <a:tc>
                  <a:txBody>
                    <a:bodyPr/>
                    <a:lstStyle/>
                    <a:p>
                      <a:r>
                        <a:rPr lang="en-US" altLang="zh-TW" dirty="0">
                          <a:latin typeface="微軟正黑體" panose="020B0604030504040204" pitchFamily="34" charset="-120"/>
                          <a:ea typeface="微軟正黑體" panose="020B0604030504040204" pitchFamily="34" charset="-120"/>
                        </a:rPr>
                        <a:t>NAS</a:t>
                      </a: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4092860274"/>
                  </a:ext>
                </a:extLst>
              </a:tr>
              <a:tr h="307185">
                <a:tc>
                  <a:txBody>
                    <a:bodyPr/>
                    <a:lstStyle/>
                    <a:p>
                      <a:r>
                        <a:rPr lang="zh-TW" altLang="en-US" dirty="0">
                          <a:latin typeface="微軟正黑體" panose="020B0604030504040204" pitchFamily="34" charset="-120"/>
                          <a:ea typeface="微軟正黑體" panose="020B0604030504040204" pitchFamily="34" charset="-120"/>
                        </a:rPr>
                        <a:t>環控系統</a:t>
                      </a:r>
                    </a:p>
                  </a:txBody>
                  <a:tcPr/>
                </a:tc>
                <a:tc>
                  <a:txBody>
                    <a:bodyPr/>
                    <a:lstStyle/>
                    <a:p>
                      <a:r>
                        <a:rPr lang="zh-TW" altLang="en-US" dirty="0">
                          <a:latin typeface="微軟正黑體" panose="020B0604030504040204" pitchFamily="34" charset="-120"/>
                          <a:ea typeface="微軟正黑體" panose="020B0604030504040204" pitchFamily="34" charset="-120"/>
                        </a:rPr>
                        <a:t>控制主機</a:t>
                      </a:r>
                      <a:r>
                        <a:rPr lang="zh-TW" altLang="en-US">
                          <a:latin typeface="微軟正黑體" panose="020B0604030504040204" pitchFamily="34" charset="-120"/>
                          <a:ea typeface="微軟正黑體" panose="020B0604030504040204" pitchFamily="34" charset="-120"/>
                        </a:rPr>
                        <a:t>、資料庫、主機</a:t>
                      </a:r>
                      <a:endParaRPr lang="zh-TW"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828803970"/>
                  </a:ext>
                </a:extLst>
              </a:tr>
              <a:tr h="307185">
                <a:tc>
                  <a:txBody>
                    <a:bodyPr/>
                    <a:lstStyle/>
                    <a:p>
                      <a:r>
                        <a:rPr lang="zh-TW" altLang="en-US" dirty="0">
                          <a:latin typeface="微軟正黑體" panose="020B0604030504040204" pitchFamily="34" charset="-120"/>
                          <a:ea typeface="微軟正黑體" panose="020B0604030504040204" pitchFamily="34" charset="-120"/>
                        </a:rPr>
                        <a:t>網路設施</a:t>
                      </a:r>
                    </a:p>
                  </a:txBody>
                  <a:tcPr/>
                </a:tc>
                <a:tc>
                  <a:txBody>
                    <a:bodyPr/>
                    <a:lstStyle/>
                    <a:p>
                      <a:r>
                        <a:rPr lang="zh-TW" altLang="en-US" dirty="0">
                          <a:latin typeface="微軟正黑體" panose="020B0604030504040204" pitchFamily="34" charset="-120"/>
                          <a:ea typeface="微軟正黑體" panose="020B0604030504040204" pitchFamily="34" charset="-120"/>
                        </a:rPr>
                        <a:t>錄影主機、伺服器、系統控制主機</a:t>
                      </a:r>
                    </a:p>
                  </a:txBody>
                  <a:tcPr/>
                </a:tc>
                <a:extLst>
                  <a:ext uri="{0D108BD9-81ED-4DB2-BD59-A6C34878D82A}">
                    <a16:rowId xmlns:a16="http://schemas.microsoft.com/office/drawing/2014/main" val="3055179738"/>
                  </a:ext>
                </a:extLst>
              </a:tr>
            </a:tbl>
          </a:graphicData>
        </a:graphic>
      </p:graphicFrame>
    </p:spTree>
    <p:extLst>
      <p:ext uri="{BB962C8B-B14F-4D97-AF65-F5344CB8AC3E}">
        <p14:creationId xmlns:p14="http://schemas.microsoft.com/office/powerpoint/2010/main" val="128229203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89EC4C10-DBD3-DBE3-3C8A-EC54A21FEF6A}"/>
              </a:ext>
            </a:extLst>
          </p:cNvPr>
          <p:cNvSpPr>
            <a:spLocks noGrp="1"/>
          </p:cNvSpPr>
          <p:nvPr>
            <p:ph type="title"/>
          </p:nvPr>
        </p:nvSpPr>
        <p:spPr>
          <a:xfrm>
            <a:off x="469900" y="422465"/>
            <a:ext cx="11252200" cy="334102"/>
          </a:xfrm>
        </p:spPr>
        <p:txBody>
          <a:bodyPr vert="horz" lIns="0" tIns="0" rIns="0" bIns="0" rtlCol="0" anchor="t" anchorCtr="0">
            <a:noAutofit/>
          </a:bodyPr>
          <a:lstStyle/>
          <a:p>
            <a:r>
              <a:rPr lang="zh-TW" altLang="en-US" sz="2800" b="1">
                <a:latin typeface="微軟正黑體" panose="020B0604030504040204" pitchFamily="34" charset="-120"/>
                <a:ea typeface="微軟正黑體" panose="020B0604030504040204" pitchFamily="34" charset="-120"/>
                <a:cs typeface="+mn-cs"/>
              </a:rPr>
              <a:t>盤點邏輯說明</a:t>
            </a:r>
            <a:r>
              <a:rPr lang="en-US" altLang="zh-TW" sz="2800" b="1">
                <a:latin typeface="微軟正黑體" panose="020B0604030504040204" pitchFamily="34" charset="-120"/>
                <a:ea typeface="微軟正黑體" panose="020B0604030504040204" pitchFamily="34" charset="-120"/>
                <a:cs typeface="+mn-cs"/>
              </a:rPr>
              <a:t>-</a:t>
            </a:r>
            <a:r>
              <a:rPr lang="zh-TW" altLang="en-US" sz="2800" b="1">
                <a:latin typeface="微軟正黑體" panose="020B0604030504040204" pitchFamily="34" charset="-120"/>
                <a:ea typeface="微軟正黑體" panose="020B0604030504040204" pitchFamily="34" charset="-120"/>
                <a:cs typeface="+mn-cs"/>
              </a:rPr>
              <a:t>資訊處網路設備</a:t>
            </a:r>
          </a:p>
        </p:txBody>
      </p:sp>
      <p:graphicFrame>
        <p:nvGraphicFramePr>
          <p:cNvPr id="5" name="表格 4">
            <a:extLst>
              <a:ext uri="{FF2B5EF4-FFF2-40B4-BE49-F238E27FC236}">
                <a16:creationId xmlns:a16="http://schemas.microsoft.com/office/drawing/2014/main" id="{D8444B91-8812-D746-FB3B-920C4E0FDBFB}"/>
              </a:ext>
            </a:extLst>
          </p:cNvPr>
          <p:cNvGraphicFramePr>
            <a:graphicFrameLocks noGrp="1"/>
          </p:cNvGraphicFramePr>
          <p:nvPr>
            <p:extLst>
              <p:ext uri="{D42A27DB-BD31-4B8C-83A1-F6EECF244321}">
                <p14:modId xmlns:p14="http://schemas.microsoft.com/office/powerpoint/2010/main" val="3114903578"/>
              </p:ext>
            </p:extLst>
          </p:nvPr>
        </p:nvGraphicFramePr>
        <p:xfrm>
          <a:off x="469900" y="1004824"/>
          <a:ext cx="11043227" cy="2834400"/>
        </p:xfrm>
        <a:graphic>
          <a:graphicData uri="http://schemas.openxmlformats.org/drawingml/2006/table">
            <a:tbl>
              <a:tblPr firstRow="1" firstCol="1">
                <a:tableStyleId>{00A15C55-8517-42AA-B614-E9B94910E393}</a:tableStyleId>
              </a:tblPr>
              <a:tblGrid>
                <a:gridCol w="906805">
                  <a:extLst>
                    <a:ext uri="{9D8B030D-6E8A-4147-A177-3AD203B41FA5}">
                      <a16:colId xmlns:a16="http://schemas.microsoft.com/office/drawing/2014/main" val="2016511453"/>
                    </a:ext>
                  </a:extLst>
                </a:gridCol>
                <a:gridCol w="2761145">
                  <a:extLst>
                    <a:ext uri="{9D8B030D-6E8A-4147-A177-3AD203B41FA5}">
                      <a16:colId xmlns:a16="http://schemas.microsoft.com/office/drawing/2014/main" val="479025624"/>
                    </a:ext>
                  </a:extLst>
                </a:gridCol>
                <a:gridCol w="2098929">
                  <a:extLst>
                    <a:ext uri="{9D8B030D-6E8A-4147-A177-3AD203B41FA5}">
                      <a16:colId xmlns:a16="http://schemas.microsoft.com/office/drawing/2014/main" val="820849402"/>
                    </a:ext>
                  </a:extLst>
                </a:gridCol>
                <a:gridCol w="5276348">
                  <a:extLst>
                    <a:ext uri="{9D8B030D-6E8A-4147-A177-3AD203B41FA5}">
                      <a16:colId xmlns:a16="http://schemas.microsoft.com/office/drawing/2014/main" val="809464059"/>
                    </a:ext>
                  </a:extLst>
                </a:gridCol>
              </a:tblGrid>
              <a:tr h="803194">
                <a:tc>
                  <a:txBody>
                    <a:bodyPr/>
                    <a:lstStyle/>
                    <a:p>
                      <a:pPr marL="0" algn="ctr" defTabSz="914400" rtl="0" eaLnBrk="1" fontAlgn="ctr" latinLnBrk="0" hangingPunct="1"/>
                      <a:r>
                        <a:rPr lang="zh-TW" altLang="en-US" sz="1600" b="1" u="none" strike="noStrike" kern="1200">
                          <a:solidFill>
                            <a:srgbClr val="000000"/>
                          </a:solidFill>
                          <a:effectLst/>
                          <a:latin typeface="微軟正黑體" panose="020B0604030504040204" pitchFamily="34" charset="-120"/>
                          <a:ea typeface="微軟正黑體" panose="020B0604030504040204" pitchFamily="34" charset="-120"/>
                        </a:rPr>
                        <a:t>盤點項目</a:t>
                      </a:r>
                      <a:endParaRPr lang="zh-TW" altLang="en-US" sz="1600" b="1" i="0" u="none" strike="noStrike" kern="120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tc>
                <a:tc>
                  <a:txBody>
                    <a:bodyPr/>
                    <a:lstStyle/>
                    <a:p>
                      <a:pPr marL="0" algn="ctr" defTabSz="914400" rtl="0" eaLnBrk="1" fontAlgn="ctr" latinLnBrk="0" hangingPunct="1"/>
                      <a:r>
                        <a:rPr lang="zh-TW" altLang="en-US" sz="1600" b="1" u="none" strike="noStrike" kern="1200">
                          <a:solidFill>
                            <a:srgbClr val="000000"/>
                          </a:solidFill>
                          <a:effectLst/>
                          <a:latin typeface="微軟正黑體" panose="020B0604030504040204" pitchFamily="34" charset="-120"/>
                          <a:ea typeface="微軟正黑體" panose="020B0604030504040204" pitchFamily="34" charset="-120"/>
                        </a:rPr>
                        <a:t>步驟說明</a:t>
                      </a:r>
                      <a:endParaRPr lang="zh-TW" altLang="en-US" sz="1600" b="1" i="0" u="none" strike="noStrike" kern="120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tc>
                <a:tc>
                  <a:txBody>
                    <a:bodyPr/>
                    <a:lstStyle/>
                    <a:p>
                      <a:pPr marL="0" algn="ctr" defTabSz="914400" rtl="0" eaLnBrk="1" fontAlgn="ctr" latinLnBrk="0" hangingPunct="1"/>
                      <a:r>
                        <a:rPr lang="zh-TW" altLang="en-US" sz="1600" b="1" u="none" strike="noStrike" kern="1200">
                          <a:solidFill>
                            <a:srgbClr val="000000"/>
                          </a:solidFill>
                          <a:effectLst/>
                          <a:latin typeface="微軟正黑體" panose="020B0604030504040204" pitchFamily="34" charset="-120"/>
                          <a:ea typeface="微軟正黑體" panose="020B0604030504040204" pitchFamily="34" charset="-120"/>
                        </a:rPr>
                        <a:t>資產群組</a:t>
                      </a:r>
                      <a:endParaRPr lang="zh-TW" altLang="en-US" sz="1600" b="1" i="0" u="none" strike="noStrike" kern="120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tc>
                <a:tc>
                  <a:txBody>
                    <a:bodyPr/>
                    <a:lstStyle/>
                    <a:p>
                      <a:pPr marL="0" algn="ctr" defTabSz="914400" rtl="0" eaLnBrk="1" fontAlgn="ctr" latinLnBrk="0" hangingPunct="1"/>
                      <a:r>
                        <a:rPr lang="zh-TW" altLang="en-US" sz="1600" b="1" u="none" strike="noStrike" kern="1200">
                          <a:solidFill>
                            <a:srgbClr val="000000"/>
                          </a:solidFill>
                          <a:effectLst/>
                          <a:latin typeface="微軟正黑體" panose="020B0604030504040204" pitchFamily="34" charset="-120"/>
                          <a:ea typeface="微軟正黑體" panose="020B0604030504040204" pitchFamily="34" charset="-120"/>
                        </a:rPr>
                        <a:t>註解</a:t>
                      </a:r>
                      <a:endParaRPr lang="zh-TW" altLang="en-US" sz="1600" b="1" i="0" u="none" strike="noStrike" kern="120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1838033449"/>
                  </a:ext>
                </a:extLst>
              </a:tr>
              <a:tr h="2031206">
                <a:tc>
                  <a:txBody>
                    <a:bodyPr/>
                    <a:lstStyle/>
                    <a:p>
                      <a:pPr marL="0" algn="ctr" defTabSz="914400" rtl="0" eaLnBrk="1" fontAlgn="ctr" latinLnBrk="0" hangingPunct="1"/>
                      <a:r>
                        <a:rPr lang="zh-TW" altLang="en-US" sz="1600" b="1" u="none" strike="noStrike" kern="1200">
                          <a:solidFill>
                            <a:srgbClr val="000000"/>
                          </a:solidFill>
                          <a:effectLst/>
                          <a:latin typeface="微軟正黑體" panose="020B0604030504040204" pitchFamily="34" charset="-120"/>
                          <a:ea typeface="微軟正黑體" panose="020B0604030504040204" pitchFamily="34" charset="-120"/>
                        </a:rPr>
                        <a:t>硬體類</a:t>
                      </a:r>
                      <a:endParaRPr lang="zh-TW" altLang="en-US" sz="1600" b="1">
                        <a:latin typeface="微軟正黑體" panose="020B0604030504040204" pitchFamily="34" charset="-120"/>
                        <a:ea typeface="微軟正黑體" panose="020B0604030504040204" pitchFamily="34" charset="-120"/>
                      </a:endParaRPr>
                    </a:p>
                  </a:txBody>
                  <a:tcPr anchor="ctr"/>
                </a:tc>
                <a:tc>
                  <a:txBody>
                    <a:bodyPr/>
                    <a:lstStyle/>
                    <a:p>
                      <a:pPr algn="l" fontAlgn="ct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盤點網路設備</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網路設備</a:t>
                      </a:r>
                      <a:b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b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marL="87313" lvl="0" indent="0" algn="l" defTabSz="914400" rtl="0" eaLnBrk="1" fontAlgn="ctr" latinLnBrk="0" hangingPunct="1"/>
                      <a:r>
                        <a:rPr lang="en-US" altLang="zh-TW" sz="1600" b="0" u="none" strike="noStrike" kern="1200">
                          <a:solidFill>
                            <a:srgbClr val="000000"/>
                          </a:solidFill>
                          <a:effectLst/>
                          <a:latin typeface="微軟正黑體" panose="020B0604030504040204" pitchFamily="34" charset="-120"/>
                          <a:ea typeface="微軟正黑體" panose="020B0604030504040204" pitchFamily="34" charset="-120"/>
                        </a:rPr>
                        <a:t>1.</a:t>
                      </a:r>
                      <a:r>
                        <a:rPr lang="zh-TW" altLang="en-US" sz="1600" b="0" u="none" strike="noStrike" kern="1200">
                          <a:solidFill>
                            <a:srgbClr val="000000"/>
                          </a:solidFill>
                          <a:effectLst/>
                          <a:latin typeface="微軟正黑體" panose="020B0604030504040204" pitchFamily="34" charset="-120"/>
                          <a:ea typeface="微軟正黑體" panose="020B0604030504040204" pitchFamily="34" charset="-120"/>
                        </a:rPr>
                        <a:t>包含廠商提供、其他單位提供或自行購買之網路設備</a:t>
                      </a:r>
                      <a:endParaRPr lang="en-US" altLang="zh-TW" sz="1600" b="0" u="none" strike="noStrike" kern="1200">
                        <a:solidFill>
                          <a:srgbClr val="000000"/>
                        </a:solidFill>
                        <a:effectLst/>
                        <a:latin typeface="微軟正黑體" panose="020B0604030504040204" pitchFamily="34" charset="-120"/>
                        <a:ea typeface="微軟正黑體" panose="020B0604030504040204" pitchFamily="34" charset="-120"/>
                      </a:endParaRPr>
                    </a:p>
                    <a:p>
                      <a:pPr marL="87313" lvl="0" indent="0" algn="l" defTabSz="914400" rtl="0" eaLnBrk="1" fontAlgn="ctr" latinLnBrk="0" hangingPunct="1"/>
                      <a:r>
                        <a:rPr lang="en-US" altLang="zh-TW" sz="1600" b="0" u="none" strike="noStrike" kern="1200">
                          <a:solidFill>
                            <a:srgbClr val="000000"/>
                          </a:solidFill>
                          <a:effectLst/>
                          <a:latin typeface="微軟正黑體" panose="020B0604030504040204" pitchFamily="34" charset="-120"/>
                          <a:ea typeface="微軟正黑體" panose="020B0604030504040204" pitchFamily="34" charset="-120"/>
                        </a:rPr>
                        <a:t>2.</a:t>
                      </a:r>
                      <a:r>
                        <a:rPr lang="zh-TW" altLang="en-US" sz="1600" b="0" u="none" strike="noStrike" kern="1200">
                          <a:solidFill>
                            <a:srgbClr val="000000"/>
                          </a:solidFill>
                          <a:effectLst/>
                          <a:latin typeface="微軟正黑體" panose="020B0604030504040204" pitchFamily="34" charset="-120"/>
                          <a:ea typeface="微軟正黑體" panose="020B0604030504040204" pitchFamily="34" charset="-120"/>
                        </a:rPr>
                        <a:t>共用網路相關設備或機房相關網路設備</a:t>
                      </a:r>
                      <a:br>
                        <a:rPr lang="zh-TW" altLang="en-US" sz="1600" b="0" u="none" strike="noStrike" kern="1200">
                          <a:solidFill>
                            <a:srgbClr val="000000"/>
                          </a:solidFill>
                          <a:effectLst/>
                          <a:latin typeface="微軟正黑體" panose="020B0604030504040204" pitchFamily="34" charset="-120"/>
                          <a:ea typeface="微軟正黑體" panose="020B0604030504040204" pitchFamily="34" charset="-120"/>
                        </a:rPr>
                      </a:br>
                      <a:endParaRPr lang="zh-TW" altLang="en-US" sz="1600" b="0" i="0" u="none" strike="noStrike" kern="120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367503669"/>
                  </a:ext>
                </a:extLst>
              </a:tr>
            </a:tbl>
          </a:graphicData>
        </a:graphic>
      </p:graphicFrame>
    </p:spTree>
    <p:extLst>
      <p:ext uri="{BB962C8B-B14F-4D97-AF65-F5344CB8AC3E}">
        <p14:creationId xmlns:p14="http://schemas.microsoft.com/office/powerpoint/2010/main" val="314311762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28907504-7E6E-4A9B-97E3-CFC3B0CF58B4}"/>
              </a:ext>
            </a:extLst>
          </p:cNvPr>
          <p:cNvSpPr>
            <a:spLocks noGrp="1"/>
          </p:cNvSpPr>
          <p:nvPr>
            <p:ph type="title"/>
          </p:nvPr>
        </p:nvSpPr>
        <p:spPr>
          <a:xfrm>
            <a:off x="469900" y="422465"/>
            <a:ext cx="11252200" cy="334102"/>
          </a:xfrm>
        </p:spPr>
        <p:txBody>
          <a:bodyPr/>
          <a:lstStyle/>
          <a:p>
            <a:r>
              <a:rPr lang="zh-TW" altLang="en-US" sz="2800" b="1">
                <a:latin typeface="微軟正黑體" panose="020B0604030504040204" pitchFamily="34" charset="-120"/>
                <a:ea typeface="微軟正黑體" panose="020B0604030504040204" pitchFamily="34" charset="-120"/>
                <a:cs typeface="+mn-cs"/>
              </a:rPr>
              <a:t>盤點邏輯說明</a:t>
            </a:r>
            <a:r>
              <a:rPr lang="en-US" altLang="zh-TW" sz="2800" b="1">
                <a:latin typeface="微軟正黑體" panose="020B0604030504040204" pitchFamily="34" charset="-120"/>
                <a:ea typeface="微軟正黑體" panose="020B0604030504040204" pitchFamily="34" charset="-120"/>
                <a:cs typeface="+mn-cs"/>
              </a:rPr>
              <a:t>-</a:t>
            </a:r>
            <a:r>
              <a:rPr lang="zh-TW" altLang="en-US" sz="2800" b="1">
                <a:latin typeface="微軟正黑體" panose="020B0604030504040204" pitchFamily="34" charset="-120"/>
                <a:ea typeface="微軟正黑體" panose="020B0604030504040204" pitchFamily="34" charset="-120"/>
                <a:cs typeface="+mn-cs"/>
              </a:rPr>
              <a:t>單位網路設備</a:t>
            </a:r>
            <a:endParaRPr lang="zh-TW" altLang="en-US" sz="2800">
              <a:latin typeface="微軟正黑體" panose="020B0604030504040204" pitchFamily="34" charset="-120"/>
              <a:ea typeface="微軟正黑體" panose="020B0604030504040204" pitchFamily="34" charset="-120"/>
            </a:endParaRPr>
          </a:p>
        </p:txBody>
      </p:sp>
      <p:graphicFrame>
        <p:nvGraphicFramePr>
          <p:cNvPr id="3" name="表格 2">
            <a:extLst>
              <a:ext uri="{FF2B5EF4-FFF2-40B4-BE49-F238E27FC236}">
                <a16:creationId xmlns:a16="http://schemas.microsoft.com/office/drawing/2014/main" id="{92061AAA-9332-B3D9-49DB-54A1FBA810A5}"/>
              </a:ext>
            </a:extLst>
          </p:cNvPr>
          <p:cNvGraphicFramePr>
            <a:graphicFrameLocks noGrp="1"/>
          </p:cNvGraphicFramePr>
          <p:nvPr>
            <p:extLst>
              <p:ext uri="{D42A27DB-BD31-4B8C-83A1-F6EECF244321}">
                <p14:modId xmlns:p14="http://schemas.microsoft.com/office/powerpoint/2010/main" val="75714070"/>
              </p:ext>
            </p:extLst>
          </p:nvPr>
        </p:nvGraphicFramePr>
        <p:xfrm>
          <a:off x="469900" y="1072194"/>
          <a:ext cx="11032835" cy="2962638"/>
        </p:xfrm>
        <a:graphic>
          <a:graphicData uri="http://schemas.openxmlformats.org/drawingml/2006/table">
            <a:tbl>
              <a:tblPr firstRow="1" firstCol="1">
                <a:tableStyleId>{00A15C55-8517-42AA-B614-E9B94910E393}</a:tableStyleId>
              </a:tblPr>
              <a:tblGrid>
                <a:gridCol w="905952">
                  <a:extLst>
                    <a:ext uri="{9D8B030D-6E8A-4147-A177-3AD203B41FA5}">
                      <a16:colId xmlns:a16="http://schemas.microsoft.com/office/drawing/2014/main" val="2016511453"/>
                    </a:ext>
                  </a:extLst>
                </a:gridCol>
                <a:gridCol w="2758546">
                  <a:extLst>
                    <a:ext uri="{9D8B030D-6E8A-4147-A177-3AD203B41FA5}">
                      <a16:colId xmlns:a16="http://schemas.microsoft.com/office/drawing/2014/main" val="479025624"/>
                    </a:ext>
                  </a:extLst>
                </a:gridCol>
                <a:gridCol w="2096954">
                  <a:extLst>
                    <a:ext uri="{9D8B030D-6E8A-4147-A177-3AD203B41FA5}">
                      <a16:colId xmlns:a16="http://schemas.microsoft.com/office/drawing/2014/main" val="820849402"/>
                    </a:ext>
                  </a:extLst>
                </a:gridCol>
                <a:gridCol w="5271383">
                  <a:extLst>
                    <a:ext uri="{9D8B030D-6E8A-4147-A177-3AD203B41FA5}">
                      <a16:colId xmlns:a16="http://schemas.microsoft.com/office/drawing/2014/main" val="809464059"/>
                    </a:ext>
                  </a:extLst>
                </a:gridCol>
              </a:tblGrid>
              <a:tr h="756606">
                <a:tc>
                  <a:txBody>
                    <a:bodyPr/>
                    <a:lstStyle/>
                    <a:p>
                      <a:pPr marL="0" algn="ctr" defTabSz="914400" rtl="0" eaLnBrk="1" fontAlgn="ctr" latinLnBrk="0" hangingPunct="1"/>
                      <a:r>
                        <a:rPr lang="zh-TW" altLang="en-US" sz="1600" b="1" u="none" strike="noStrike" kern="1200">
                          <a:solidFill>
                            <a:srgbClr val="000000"/>
                          </a:solidFill>
                          <a:effectLst/>
                          <a:latin typeface="微軟正黑體" panose="020B0604030504040204" pitchFamily="34" charset="-120"/>
                          <a:ea typeface="微軟正黑體" panose="020B0604030504040204" pitchFamily="34" charset="-120"/>
                        </a:rPr>
                        <a:t>盤點項目</a:t>
                      </a:r>
                      <a:endParaRPr lang="zh-TW" altLang="en-US" sz="1600" b="1" i="0" u="none" strike="noStrike" kern="120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tc>
                <a:tc>
                  <a:txBody>
                    <a:bodyPr/>
                    <a:lstStyle/>
                    <a:p>
                      <a:pPr marL="0" algn="ctr" defTabSz="914400" rtl="0" eaLnBrk="1" fontAlgn="ctr" latinLnBrk="0" hangingPunct="1"/>
                      <a:r>
                        <a:rPr lang="zh-TW" altLang="en-US" sz="1600" b="1" u="none" strike="noStrike" kern="1200">
                          <a:solidFill>
                            <a:srgbClr val="000000"/>
                          </a:solidFill>
                          <a:effectLst/>
                          <a:latin typeface="微軟正黑體" panose="020B0604030504040204" pitchFamily="34" charset="-120"/>
                          <a:ea typeface="微軟正黑體" panose="020B0604030504040204" pitchFamily="34" charset="-120"/>
                        </a:rPr>
                        <a:t>步驟說明</a:t>
                      </a:r>
                      <a:endParaRPr lang="zh-TW" altLang="en-US" sz="1600" b="1" i="0" u="none" strike="noStrike" kern="120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tc>
                <a:tc>
                  <a:txBody>
                    <a:bodyPr/>
                    <a:lstStyle/>
                    <a:p>
                      <a:pPr marL="0" algn="ctr" defTabSz="914400" rtl="0" eaLnBrk="1" fontAlgn="ctr" latinLnBrk="0" hangingPunct="1"/>
                      <a:r>
                        <a:rPr lang="zh-TW" altLang="en-US" sz="1600" b="1" u="none" strike="noStrike" kern="1200">
                          <a:solidFill>
                            <a:srgbClr val="000000"/>
                          </a:solidFill>
                          <a:effectLst/>
                          <a:latin typeface="微軟正黑體" panose="020B0604030504040204" pitchFamily="34" charset="-120"/>
                          <a:ea typeface="微軟正黑體" panose="020B0604030504040204" pitchFamily="34" charset="-120"/>
                        </a:rPr>
                        <a:t>資產群組</a:t>
                      </a:r>
                      <a:endParaRPr lang="zh-TW" altLang="en-US" sz="1600" b="1" i="0" u="none" strike="noStrike" kern="120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tc>
                <a:tc>
                  <a:txBody>
                    <a:bodyPr/>
                    <a:lstStyle/>
                    <a:p>
                      <a:pPr marL="0" algn="ctr" defTabSz="914400" rtl="0" eaLnBrk="1" fontAlgn="ctr" latinLnBrk="0" hangingPunct="1"/>
                      <a:r>
                        <a:rPr lang="zh-TW" altLang="en-US" sz="1600" b="1" u="none" strike="noStrike" kern="1200">
                          <a:solidFill>
                            <a:srgbClr val="000000"/>
                          </a:solidFill>
                          <a:effectLst/>
                          <a:latin typeface="微軟正黑體" panose="020B0604030504040204" pitchFamily="34" charset="-120"/>
                          <a:ea typeface="微軟正黑體" panose="020B0604030504040204" pitchFamily="34" charset="-120"/>
                        </a:rPr>
                        <a:t>註解</a:t>
                      </a:r>
                      <a:endParaRPr lang="zh-TW" altLang="en-US" sz="1600" b="1" i="0" u="none" strike="noStrike" kern="120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1838033449"/>
                  </a:ext>
                </a:extLst>
              </a:tr>
              <a:tr h="1103016">
                <a:tc rowSpan="2">
                  <a:txBody>
                    <a:bodyPr/>
                    <a:lstStyle/>
                    <a:p>
                      <a:pPr marL="0" algn="ctr" defTabSz="914400" rtl="0" eaLnBrk="1" fontAlgn="ctr" latinLnBrk="0" hangingPunct="1"/>
                      <a:r>
                        <a:rPr lang="zh-TW" altLang="en-US" sz="1600" b="1" u="none" strike="noStrike" kern="1200">
                          <a:solidFill>
                            <a:srgbClr val="000000"/>
                          </a:solidFill>
                          <a:effectLst/>
                          <a:latin typeface="微軟正黑體" panose="020B0604030504040204" pitchFamily="34" charset="-120"/>
                          <a:ea typeface="微軟正黑體" panose="020B0604030504040204" pitchFamily="34" charset="-120"/>
                        </a:rPr>
                        <a:t>硬體類</a:t>
                      </a:r>
                      <a:endParaRPr lang="zh-TW" altLang="en-US" sz="1600" b="1">
                        <a:latin typeface="微軟正黑體" panose="020B0604030504040204" pitchFamily="34" charset="-120"/>
                        <a:ea typeface="微軟正黑體" panose="020B0604030504040204" pitchFamily="34" charset="-120"/>
                      </a:endParaRPr>
                    </a:p>
                  </a:txBody>
                  <a:tcPr anchor="ctr"/>
                </a:tc>
                <a:tc>
                  <a:txBody>
                    <a:bodyPr/>
                    <a:lstStyle/>
                    <a:p>
                      <a:pPr algn="l" fontAlgn="ctr"/>
                      <a:r>
                        <a:rPr lang="zh-TW" altLang="en-US" sz="1600" b="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盤點網路設備</a:t>
                      </a:r>
                      <a:r>
                        <a:rPr lang="en-US" altLang="zh-TW" sz="1600" b="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a:t>
                      </a:r>
                      <a:r>
                        <a:rPr lang="zh-TW" altLang="en-US" sz="1600" b="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衛福部大樓</a:t>
                      </a:r>
                      <a:r>
                        <a:rPr lang="en-US" altLang="zh-TW" sz="1600" b="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a:t>
                      </a:r>
                      <a:endParaRPr lang="zh-TW" altLang="en-US" sz="16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0" marR="0" marT="0" marB="0" anchor="ctr"/>
                </a:tc>
                <a:tc rowSpan="2">
                  <a:txBody>
                    <a:bodyPr/>
                    <a:lstStyle/>
                    <a:p>
                      <a:pPr algn="ctr" fontAlgn="ct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網路設備</a:t>
                      </a:r>
                      <a:b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b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marL="87313" lvl="0" indent="0" algn="l" defTabSz="914400" rtl="0" eaLnBrk="1" fontAlgn="ctr" latinLnBrk="0" hangingPunct="1"/>
                      <a:r>
                        <a:rPr lang="zh-TW" altLang="en-US" sz="1600" b="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網路設備原則上統一由資訊處進行盤點，若單位有自行購買、其他單位提供或外部廠商提供之網路設備，需額外進行盤點</a:t>
                      </a:r>
                      <a:endParaRPr lang="en-US" altLang="zh-TW" sz="1600" b="0" i="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367503669"/>
                  </a:ext>
                </a:extLst>
              </a:tr>
              <a:tr h="1103016">
                <a:tc vMerge="1">
                  <a:txBody>
                    <a:bodyPr/>
                    <a:lstStyle/>
                    <a:p>
                      <a:pPr marL="0" algn="ctr" defTabSz="914400" rtl="0" eaLnBrk="1" fontAlgn="ctr" latinLnBrk="0" hangingPunct="1"/>
                      <a:endParaRPr lang="zh-TW" altLang="en-US" sz="1600" b="1">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600" b="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盤點網路設備</a:t>
                      </a:r>
                      <a:r>
                        <a:rPr lang="en-US" altLang="zh-TW" sz="1600" b="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a:t>
                      </a:r>
                      <a:r>
                        <a:rPr lang="zh-TW" altLang="en-US" sz="1600" b="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中辦及訓練中心</a:t>
                      </a:r>
                      <a:r>
                        <a:rPr lang="en-US" altLang="zh-TW" sz="1600" b="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a:t>
                      </a:r>
                      <a:endParaRPr lang="zh-TW" altLang="en-US" sz="1600" b="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p>
                      <a:pPr algn="l" fontAlgn="ct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vMerge="1">
                  <a:txBody>
                    <a:bodyPr/>
                    <a:lstStyle/>
                    <a:p>
                      <a:pPr algn="ctr" fontAlgn="ct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marL="87313" marR="0" lvl="0" indent="0" algn="l" defTabSz="914400" rtl="0" eaLnBrk="1" fontAlgn="ctr" latinLnBrk="0" hangingPunct="1">
                        <a:lnSpc>
                          <a:spcPct val="100000"/>
                        </a:lnSpc>
                        <a:spcBef>
                          <a:spcPts val="0"/>
                        </a:spcBef>
                        <a:spcAft>
                          <a:spcPts val="0"/>
                        </a:spcAft>
                        <a:buClrTx/>
                        <a:buSzTx/>
                        <a:buFontTx/>
                        <a:buNone/>
                        <a:tabLst/>
                        <a:defRPr/>
                      </a:pPr>
                      <a:r>
                        <a:rPr lang="zh-TW" altLang="en-US" sz="1600" b="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中辦及訓練中心需針對自行保管之網路設備進行盤點</a:t>
                      </a:r>
                      <a:endParaRPr lang="en-US" altLang="zh-TW" sz="1600" b="0" i="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cs typeface="+mn-cs"/>
                      </a:endParaRPr>
                    </a:p>
                    <a:p>
                      <a:pPr marL="87313" lvl="0" indent="0" algn="l" defTabSz="914400" rtl="0" eaLnBrk="1" fontAlgn="ctr" latinLnBrk="0" hangingPunct="1"/>
                      <a:endParaRPr lang="en-US" altLang="zh-TW" sz="1600" b="0" i="0" u="none" strike="noStrike" kern="120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1053230957"/>
                  </a:ext>
                </a:extLst>
              </a:tr>
            </a:tbl>
          </a:graphicData>
        </a:graphic>
      </p:graphicFrame>
    </p:spTree>
    <p:extLst>
      <p:ext uri="{BB962C8B-B14F-4D97-AF65-F5344CB8AC3E}">
        <p14:creationId xmlns:p14="http://schemas.microsoft.com/office/powerpoint/2010/main" val="8939452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3">
            <a:extLst>
              <a:ext uri="{FF2B5EF4-FFF2-40B4-BE49-F238E27FC236}">
                <a16:creationId xmlns:a16="http://schemas.microsoft.com/office/drawing/2014/main" id="{AB462840-B25A-58E0-E65C-FEE7E2066A40}"/>
              </a:ext>
            </a:extLst>
          </p:cNvPr>
          <p:cNvSpPr txBox="1">
            <a:spLocks/>
          </p:cNvSpPr>
          <p:nvPr/>
        </p:nvSpPr>
        <p:spPr>
          <a:xfrm>
            <a:off x="469900" y="422654"/>
            <a:ext cx="11252200" cy="3341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r>
              <a:rPr lang="zh-TW" altLang="en-US" sz="2800" b="1">
                <a:latin typeface="微軟正黑體" panose="020B0604030504040204" pitchFamily="34" charset="-120"/>
                <a:ea typeface="微軟正黑體" panose="020B0604030504040204" pitchFamily="34" charset="-120"/>
                <a:cs typeface="+mn-cs"/>
              </a:rPr>
              <a:t>盤點邏輯說明</a:t>
            </a:r>
            <a:r>
              <a:rPr lang="en-US" altLang="zh-TW" sz="2800" b="1">
                <a:latin typeface="微軟正黑體" panose="020B0604030504040204" pitchFamily="34" charset="-120"/>
                <a:ea typeface="微軟正黑體" panose="020B0604030504040204" pitchFamily="34" charset="-120"/>
                <a:cs typeface="+mn-cs"/>
              </a:rPr>
              <a:t>-</a:t>
            </a:r>
            <a:r>
              <a:rPr lang="zh-TW" altLang="en-US" sz="2800" b="1">
                <a:latin typeface="微軟正黑體" panose="020B0604030504040204" pitchFamily="34" charset="-120"/>
                <a:ea typeface="微軟正黑體" panose="020B0604030504040204" pitchFamily="34" charset="-120"/>
                <a:cs typeface="+mn-cs"/>
              </a:rPr>
              <a:t>基礎設備</a:t>
            </a:r>
          </a:p>
        </p:txBody>
      </p:sp>
      <p:graphicFrame>
        <p:nvGraphicFramePr>
          <p:cNvPr id="6" name="表格 5">
            <a:extLst>
              <a:ext uri="{FF2B5EF4-FFF2-40B4-BE49-F238E27FC236}">
                <a16:creationId xmlns:a16="http://schemas.microsoft.com/office/drawing/2014/main" id="{8175C181-D827-B477-3197-DCCF15F0B7AE}"/>
              </a:ext>
            </a:extLst>
          </p:cNvPr>
          <p:cNvGraphicFramePr>
            <a:graphicFrameLocks noGrp="1"/>
          </p:cNvGraphicFramePr>
          <p:nvPr>
            <p:extLst>
              <p:ext uri="{D42A27DB-BD31-4B8C-83A1-F6EECF244321}">
                <p14:modId xmlns:p14="http://schemas.microsoft.com/office/powerpoint/2010/main" val="1348539135"/>
              </p:ext>
            </p:extLst>
          </p:nvPr>
        </p:nvGraphicFramePr>
        <p:xfrm>
          <a:off x="469900" y="1085340"/>
          <a:ext cx="11032835" cy="2837011"/>
        </p:xfrm>
        <a:graphic>
          <a:graphicData uri="http://schemas.openxmlformats.org/drawingml/2006/table">
            <a:tbl>
              <a:tblPr firstRow="1" firstCol="1">
                <a:tableStyleId>{00A15C55-8517-42AA-B614-E9B94910E393}</a:tableStyleId>
              </a:tblPr>
              <a:tblGrid>
                <a:gridCol w="905952">
                  <a:extLst>
                    <a:ext uri="{9D8B030D-6E8A-4147-A177-3AD203B41FA5}">
                      <a16:colId xmlns:a16="http://schemas.microsoft.com/office/drawing/2014/main" val="2016511453"/>
                    </a:ext>
                  </a:extLst>
                </a:gridCol>
                <a:gridCol w="2758546">
                  <a:extLst>
                    <a:ext uri="{9D8B030D-6E8A-4147-A177-3AD203B41FA5}">
                      <a16:colId xmlns:a16="http://schemas.microsoft.com/office/drawing/2014/main" val="479025624"/>
                    </a:ext>
                  </a:extLst>
                </a:gridCol>
                <a:gridCol w="2096954">
                  <a:extLst>
                    <a:ext uri="{9D8B030D-6E8A-4147-A177-3AD203B41FA5}">
                      <a16:colId xmlns:a16="http://schemas.microsoft.com/office/drawing/2014/main" val="820849402"/>
                    </a:ext>
                  </a:extLst>
                </a:gridCol>
                <a:gridCol w="5271383">
                  <a:extLst>
                    <a:ext uri="{9D8B030D-6E8A-4147-A177-3AD203B41FA5}">
                      <a16:colId xmlns:a16="http://schemas.microsoft.com/office/drawing/2014/main" val="809464059"/>
                    </a:ext>
                  </a:extLst>
                </a:gridCol>
              </a:tblGrid>
              <a:tr h="805805">
                <a:tc>
                  <a:txBody>
                    <a:bodyPr/>
                    <a:lstStyle/>
                    <a:p>
                      <a:pPr marL="0" algn="ctr" defTabSz="914400" rtl="0" eaLnBrk="1" fontAlgn="ctr" latinLnBrk="0" hangingPunct="1"/>
                      <a:r>
                        <a:rPr lang="zh-TW" altLang="en-US" sz="1600" b="1"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盤點項目</a:t>
                      </a:r>
                      <a:endParaRPr lang="zh-TW" altLang="en-US" sz="1600" b="1" i="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cs typeface="+mn-cs"/>
                      </a:endParaRPr>
                    </a:p>
                  </a:txBody>
                  <a:tcPr marL="0" marR="0" marT="0" marB="0" anchor="ctr"/>
                </a:tc>
                <a:tc>
                  <a:txBody>
                    <a:bodyPr/>
                    <a:lstStyle/>
                    <a:p>
                      <a:pPr marL="0" algn="ctr" defTabSz="914400" rtl="0" eaLnBrk="1" fontAlgn="ctr" latinLnBrk="0" hangingPunct="1"/>
                      <a:r>
                        <a:rPr lang="zh-TW" altLang="en-US" sz="1600" b="1"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步驟說明</a:t>
                      </a:r>
                      <a:endParaRPr lang="zh-TW" altLang="en-US" sz="1600" b="1" i="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cs typeface="+mn-cs"/>
                      </a:endParaRPr>
                    </a:p>
                  </a:txBody>
                  <a:tcPr marL="0" marR="0" marT="0" marB="0" anchor="ctr"/>
                </a:tc>
                <a:tc>
                  <a:txBody>
                    <a:bodyPr/>
                    <a:lstStyle/>
                    <a:p>
                      <a:pPr marL="0" algn="ctr" defTabSz="914400" rtl="0" eaLnBrk="1" fontAlgn="ctr" latinLnBrk="0" hangingPunct="1"/>
                      <a:r>
                        <a:rPr lang="zh-TW" altLang="en-US" sz="1600" b="1"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資產群組</a:t>
                      </a:r>
                      <a:endParaRPr lang="zh-TW" altLang="en-US" sz="1600" b="1" i="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cs typeface="+mn-cs"/>
                      </a:endParaRPr>
                    </a:p>
                  </a:txBody>
                  <a:tcPr marL="0" marR="0" marT="0" marB="0" anchor="ctr"/>
                </a:tc>
                <a:tc>
                  <a:txBody>
                    <a:bodyPr/>
                    <a:lstStyle/>
                    <a:p>
                      <a:pPr marL="0" algn="ctr" defTabSz="914400" rtl="0" eaLnBrk="1" fontAlgn="ctr" latinLnBrk="0" hangingPunct="1"/>
                      <a:r>
                        <a:rPr lang="zh-TW" altLang="en-US" sz="1600" b="1"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註解</a:t>
                      </a:r>
                      <a:endParaRPr lang="zh-TW" altLang="en-US" sz="1600" b="1" i="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1838033449"/>
                  </a:ext>
                </a:extLst>
              </a:tr>
              <a:tr h="2031206">
                <a:tc>
                  <a:txBody>
                    <a:bodyPr/>
                    <a:lstStyle/>
                    <a:p>
                      <a:pPr marL="0" algn="ctr" defTabSz="914400" rtl="0" eaLnBrk="1" fontAlgn="ctr" latinLnBrk="0" hangingPunct="1"/>
                      <a:r>
                        <a:rPr lang="zh-TW" altLang="en-US" sz="1600" b="1"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cs typeface="+mn-cs"/>
                        </a:rPr>
                        <a:t>硬體</a:t>
                      </a:r>
                      <a:r>
                        <a:rPr lang="zh-TW" altLang="en-US" sz="1600" b="1"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類</a:t>
                      </a:r>
                      <a:endParaRPr lang="zh-TW" altLang="en-US" b="1">
                        <a:solidFill>
                          <a:schemeClr val="tx1">
                            <a:lumMod val="85000"/>
                            <a:lumOff val="15000"/>
                          </a:schemeClr>
                        </a:solidFill>
                        <a:latin typeface="微軟正黑體" panose="020B0604030504040204" pitchFamily="34" charset="-120"/>
                        <a:ea typeface="微軟正黑體" panose="020B0604030504040204" pitchFamily="34" charset="-120"/>
                      </a:endParaRPr>
                    </a:p>
                  </a:txBody>
                  <a:tcPr anchor="ctr"/>
                </a:tc>
                <a:tc>
                  <a:txBody>
                    <a:bodyPr/>
                    <a:lstStyle/>
                    <a:p>
                      <a:pPr algn="l" fontAlgn="ctr"/>
                      <a:r>
                        <a:rPr lang="zh-TW" altLang="en-US" sz="1600" b="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盤點基礎設備</a:t>
                      </a:r>
                      <a:endParaRPr lang="zh-TW" altLang="en-US" sz="16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600" b="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rPr>
                        <a:t>基礎設備</a:t>
                      </a:r>
                      <a:endParaRPr lang="zh-TW" altLang="en-US" sz="1600" b="0" i="0" u="none" strike="noStrike">
                        <a:solidFill>
                          <a:schemeClr val="tx1">
                            <a:lumMod val="85000"/>
                            <a:lumOff val="15000"/>
                          </a:schemeClr>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marL="430213" lvl="0" indent="-342900" algn="l" defTabSz="914400" rtl="0" eaLnBrk="1" fontAlgn="ctr" latinLnBrk="0" hangingPunct="1">
                        <a:buFont typeface="+mj-lt"/>
                        <a:buAutoNum type="arabicPeriod"/>
                      </a:pPr>
                      <a:r>
                        <a:rPr lang="zh-TW" altLang="en-US" sz="1600" b="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一般單位無需盤點基礎設備</a:t>
                      </a:r>
                    </a:p>
                    <a:p>
                      <a:pPr marL="430213" lvl="0" indent="-342900" algn="l" defTabSz="914400" rtl="0" eaLnBrk="1" fontAlgn="ctr" latinLnBrk="0" hangingPunct="1">
                        <a:buFont typeface="+mj-lt"/>
                        <a:buAutoNum type="arabicPeriod"/>
                      </a:pPr>
                      <a:r>
                        <a:rPr lang="zh-TW" altLang="en-US" sz="1600" b="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基礎設備統一由資訊處進行盤</a:t>
                      </a:r>
                      <a:r>
                        <a:rPr lang="en-US" altLang="zh-TW" sz="1600" b="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a:t>
                      </a:r>
                      <a:r>
                        <a:rPr lang="zh-TW" altLang="en-US" sz="1600" b="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電力，消防設備，空調主機，電源供應器</a:t>
                      </a:r>
                      <a:r>
                        <a:rPr lang="en-US" altLang="zh-TW" sz="1600" b="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a:t>
                      </a:r>
                      <a:r>
                        <a:rPr lang="zh-TW" altLang="en-US" sz="1600" b="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發電機</a:t>
                      </a:r>
                      <a:r>
                        <a:rPr lang="en-US" altLang="zh-TW" sz="1600" b="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a:t>
                      </a:r>
                      <a:r>
                        <a:rPr lang="zh-TW" altLang="en-US" sz="1600" b="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、環控 </a:t>
                      </a:r>
                      <a:r>
                        <a:rPr lang="en-US" altLang="zh-TW" sz="1600" b="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op</a:t>
                      </a:r>
                      <a:r>
                        <a:rPr lang="zh-TW" altLang="en-US" sz="1600" b="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a:t>
                      </a:r>
                      <a:r>
                        <a:rPr lang="en-US" altLang="zh-TW" sz="1600" b="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UPS</a:t>
                      </a:r>
                      <a:r>
                        <a:rPr lang="zh-TW" altLang="en-US" sz="1600" b="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、門禁系統等</a:t>
                      </a:r>
                    </a:p>
                    <a:p>
                      <a:pPr marL="430213" lvl="0" indent="-342900" algn="l" defTabSz="914400" rtl="0" eaLnBrk="1" fontAlgn="ctr" latinLnBrk="0" hangingPunct="1">
                        <a:buFont typeface="+mj-lt"/>
                        <a:buAutoNum type="arabicPeriod"/>
                      </a:pPr>
                      <a:r>
                        <a:rPr lang="zh-TW" altLang="en-US" sz="1600" b="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秘書處僅需盤大樓相關基礎設備</a:t>
                      </a:r>
                      <a:r>
                        <a:rPr lang="en-US" altLang="zh-TW" sz="1600" b="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a:t>
                      </a:r>
                      <a:r>
                        <a:rPr lang="zh-TW" altLang="en-US" sz="1600" b="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大樓監視器、大樓環控、會議室中控設備等</a:t>
                      </a:r>
                      <a:r>
                        <a:rPr lang="en-US" altLang="zh-TW" sz="1600" b="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rPr>
                        <a:t>)</a:t>
                      </a:r>
                      <a:endParaRPr lang="zh-TW" altLang="en-US" sz="1600" b="0" i="0" u="none" strike="noStrike" kern="1200">
                        <a:solidFill>
                          <a:schemeClr val="tx1">
                            <a:lumMod val="85000"/>
                            <a:lumOff val="15000"/>
                          </a:schemeClr>
                        </a:solidFill>
                        <a:effectLst/>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367503669"/>
                  </a:ext>
                </a:extLst>
              </a:tr>
            </a:tbl>
          </a:graphicData>
        </a:graphic>
      </p:graphicFrame>
    </p:spTree>
    <p:extLst>
      <p:ext uri="{BB962C8B-B14F-4D97-AF65-F5344CB8AC3E}">
        <p14:creationId xmlns:p14="http://schemas.microsoft.com/office/powerpoint/2010/main" val="264629832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28907504-7E6E-4A9B-97E3-CFC3B0CF58B4}"/>
              </a:ext>
            </a:extLst>
          </p:cNvPr>
          <p:cNvSpPr>
            <a:spLocks noGrp="1"/>
          </p:cNvSpPr>
          <p:nvPr>
            <p:ph type="title"/>
          </p:nvPr>
        </p:nvSpPr>
        <p:spPr/>
        <p:txBody>
          <a:bodyPr/>
          <a:lstStyle/>
          <a:p>
            <a:r>
              <a:rPr lang="zh-TW" altLang="en-US" sz="2800" b="1">
                <a:latin typeface="微軟正黑體" panose="020B0604030504040204" pitchFamily="34" charset="-120"/>
                <a:ea typeface="微軟正黑體" panose="020B0604030504040204" pitchFamily="34" charset="-120"/>
                <a:cs typeface="+mn-cs"/>
              </a:rPr>
              <a:t>盤點邏輯說明</a:t>
            </a:r>
            <a:r>
              <a:rPr lang="en-US" altLang="zh-TW" sz="2800" b="1">
                <a:latin typeface="微軟正黑體" panose="020B0604030504040204" pitchFamily="34" charset="-120"/>
                <a:ea typeface="微軟正黑體" panose="020B0604030504040204" pitchFamily="34" charset="-120"/>
                <a:cs typeface="+mn-cs"/>
              </a:rPr>
              <a:t>-</a:t>
            </a:r>
            <a:r>
              <a:rPr lang="zh-TW" altLang="en-US" sz="2800" b="1">
                <a:latin typeface="微軟正黑體" panose="020B0604030504040204" pitchFamily="34" charset="-120"/>
                <a:ea typeface="微軟正黑體" panose="020B0604030504040204" pitchFamily="34" charset="-120"/>
                <a:cs typeface="+mn-cs"/>
              </a:rPr>
              <a:t>人員類</a:t>
            </a:r>
            <a:endParaRPr lang="zh-TW" altLang="en-US" sz="2800">
              <a:latin typeface="微軟正黑體" panose="020B0604030504040204" pitchFamily="34" charset="-120"/>
              <a:ea typeface="微軟正黑體" panose="020B0604030504040204" pitchFamily="34" charset="-120"/>
            </a:endParaRPr>
          </a:p>
        </p:txBody>
      </p:sp>
      <p:graphicFrame>
        <p:nvGraphicFramePr>
          <p:cNvPr id="10" name="內容版面配置區 9">
            <a:extLst>
              <a:ext uri="{FF2B5EF4-FFF2-40B4-BE49-F238E27FC236}">
                <a16:creationId xmlns:a16="http://schemas.microsoft.com/office/drawing/2014/main" id="{C7D1E645-BDBA-D1E4-128F-0A2BD7BA161F}"/>
              </a:ext>
            </a:extLst>
          </p:cNvPr>
          <p:cNvGraphicFramePr>
            <a:graphicFrameLocks noGrp="1"/>
          </p:cNvGraphicFramePr>
          <p:nvPr>
            <p:ph idx="1"/>
            <p:extLst>
              <p:ext uri="{D42A27DB-BD31-4B8C-83A1-F6EECF244321}">
                <p14:modId xmlns:p14="http://schemas.microsoft.com/office/powerpoint/2010/main" val="2628306243"/>
              </p:ext>
            </p:extLst>
          </p:nvPr>
        </p:nvGraphicFramePr>
        <p:xfrm>
          <a:off x="469900" y="1058456"/>
          <a:ext cx="11022444" cy="3002967"/>
        </p:xfrm>
        <a:graphic>
          <a:graphicData uri="http://schemas.openxmlformats.org/drawingml/2006/table">
            <a:tbl>
              <a:tblPr firstRow="1" firstCol="1">
                <a:tableStyleId>{00A15C55-8517-42AA-B614-E9B94910E393}</a:tableStyleId>
              </a:tblPr>
              <a:tblGrid>
                <a:gridCol w="1103337">
                  <a:extLst>
                    <a:ext uri="{9D8B030D-6E8A-4147-A177-3AD203B41FA5}">
                      <a16:colId xmlns:a16="http://schemas.microsoft.com/office/drawing/2014/main" val="2697122633"/>
                    </a:ext>
                  </a:extLst>
                </a:gridCol>
                <a:gridCol w="814498">
                  <a:extLst>
                    <a:ext uri="{9D8B030D-6E8A-4147-A177-3AD203B41FA5}">
                      <a16:colId xmlns:a16="http://schemas.microsoft.com/office/drawing/2014/main" val="34696726"/>
                    </a:ext>
                  </a:extLst>
                </a:gridCol>
                <a:gridCol w="2480080">
                  <a:extLst>
                    <a:ext uri="{9D8B030D-6E8A-4147-A177-3AD203B41FA5}">
                      <a16:colId xmlns:a16="http://schemas.microsoft.com/office/drawing/2014/main" val="3640052218"/>
                    </a:ext>
                  </a:extLst>
                </a:gridCol>
                <a:gridCol w="1567795">
                  <a:extLst>
                    <a:ext uri="{9D8B030D-6E8A-4147-A177-3AD203B41FA5}">
                      <a16:colId xmlns:a16="http://schemas.microsoft.com/office/drawing/2014/main" val="3353322034"/>
                    </a:ext>
                  </a:extLst>
                </a:gridCol>
                <a:gridCol w="5056734">
                  <a:extLst>
                    <a:ext uri="{9D8B030D-6E8A-4147-A177-3AD203B41FA5}">
                      <a16:colId xmlns:a16="http://schemas.microsoft.com/office/drawing/2014/main" val="1158647353"/>
                    </a:ext>
                  </a:extLst>
                </a:gridCol>
              </a:tblGrid>
              <a:tr h="702448">
                <a:tc>
                  <a:txBody>
                    <a:bodyPr/>
                    <a:lstStyle/>
                    <a:p>
                      <a:pPr algn="ctr" fontAlgn="ctr"/>
                      <a:r>
                        <a:rPr lang="zh-TW" altLang="en-US" sz="1600" b="1" u="none" strike="noStrike">
                          <a:solidFill>
                            <a:srgbClr val="000000"/>
                          </a:solidFill>
                          <a:effectLst/>
                          <a:latin typeface="微軟正黑體" panose="020B0604030504040204" pitchFamily="34" charset="-120"/>
                          <a:ea typeface="微軟正黑體" panose="020B0604030504040204" pitchFamily="34" charset="-120"/>
                        </a:rPr>
                        <a:t>步驟</a:t>
                      </a:r>
                      <a:endParaRPr lang="zh-TW" altLang="en-US" sz="16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marL="0" algn="ctr" defTabSz="914400" rtl="0" eaLnBrk="1" fontAlgn="ctr" latinLnBrk="0" hangingPunct="1"/>
                      <a:r>
                        <a:rPr lang="zh-TW" altLang="en-US" sz="1600" b="1" u="none" strike="noStrike" kern="1200">
                          <a:solidFill>
                            <a:srgbClr val="000000"/>
                          </a:solidFill>
                          <a:effectLst/>
                          <a:latin typeface="微軟正黑體" panose="020B0604030504040204" pitchFamily="34" charset="-120"/>
                          <a:ea typeface="微軟正黑體" panose="020B0604030504040204" pitchFamily="34" charset="-120"/>
                        </a:rPr>
                        <a:t>盤點項目</a:t>
                      </a:r>
                      <a:endParaRPr lang="zh-TW" altLang="en-US" sz="1600" b="1" i="0" u="none" strike="noStrike" kern="120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tc>
                <a:tc>
                  <a:txBody>
                    <a:bodyPr/>
                    <a:lstStyle/>
                    <a:p>
                      <a:pPr algn="ctr" fontAlgn="ctr"/>
                      <a:r>
                        <a:rPr lang="zh-TW" altLang="en-US" sz="1600" b="1" u="none" strike="noStrike">
                          <a:solidFill>
                            <a:srgbClr val="000000"/>
                          </a:solidFill>
                          <a:effectLst/>
                          <a:latin typeface="微軟正黑體" panose="020B0604030504040204" pitchFamily="34" charset="-120"/>
                          <a:ea typeface="微軟正黑體" panose="020B0604030504040204" pitchFamily="34" charset="-120"/>
                        </a:rPr>
                        <a:t>步驟說明</a:t>
                      </a:r>
                      <a:endParaRPr lang="zh-TW" altLang="en-US" sz="16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600" b="1" u="none" strike="noStrike">
                          <a:solidFill>
                            <a:srgbClr val="000000"/>
                          </a:solidFill>
                          <a:effectLst/>
                          <a:latin typeface="微軟正黑體" panose="020B0604030504040204" pitchFamily="34" charset="-120"/>
                          <a:ea typeface="微軟正黑體" panose="020B0604030504040204" pitchFamily="34" charset="-120"/>
                        </a:rPr>
                        <a:t>資產群組</a:t>
                      </a:r>
                      <a:endParaRPr lang="zh-TW" altLang="en-US" sz="16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600" b="1" u="none" strike="noStrike">
                          <a:solidFill>
                            <a:srgbClr val="000000"/>
                          </a:solidFill>
                          <a:effectLst/>
                          <a:latin typeface="微軟正黑體" panose="020B0604030504040204" pitchFamily="34" charset="-120"/>
                          <a:ea typeface="微軟正黑體" panose="020B0604030504040204" pitchFamily="34" charset="-120"/>
                        </a:rPr>
                        <a:t>註解</a:t>
                      </a:r>
                      <a:endParaRPr lang="zh-TW" altLang="en-US" sz="16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2693446414"/>
                  </a:ext>
                </a:extLst>
              </a:tr>
              <a:tr h="534475">
                <a:tc>
                  <a:txBody>
                    <a:bodyPr/>
                    <a:lstStyle/>
                    <a:p>
                      <a:pPr algn="ctr" fontAlgn="ctr"/>
                      <a:r>
                        <a:rPr lang="en-US" sz="1600" b="1" u="none" strike="noStrike">
                          <a:solidFill>
                            <a:srgbClr val="000000"/>
                          </a:solidFill>
                          <a:effectLst/>
                          <a:latin typeface="微軟正黑體" panose="020B0604030504040204" pitchFamily="34" charset="-120"/>
                          <a:ea typeface="微軟正黑體" panose="020B0604030504040204" pitchFamily="34" charset="-120"/>
                        </a:rPr>
                        <a:t>Step 1</a:t>
                      </a:r>
                      <a:endParaRPr lang="en-US" sz="16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marL="0" algn="ctr" defTabSz="914400" rtl="0" eaLnBrk="1" fontAlgn="ctr" latinLnBrk="0" hangingPunct="1"/>
                      <a:r>
                        <a:rPr lang="zh-TW" altLang="en-US" sz="1600" b="0" u="none" strike="noStrike" kern="1200">
                          <a:solidFill>
                            <a:srgbClr val="000000"/>
                          </a:solidFill>
                          <a:effectLst/>
                          <a:latin typeface="微軟正黑體" panose="020B0604030504040204" pitchFamily="34" charset="-120"/>
                          <a:ea typeface="微軟正黑體" panose="020B0604030504040204" pitchFamily="34" charset="-120"/>
                        </a:rPr>
                        <a:t>人員類</a:t>
                      </a:r>
                      <a:endParaRPr lang="zh-TW" altLang="en-US" sz="1600" b="0" i="0" u="none" strike="noStrike" kern="120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tc>
                <a:tc gridSpan="3">
                  <a:txBody>
                    <a:bodyPr/>
                    <a:lstStyle/>
                    <a:p>
                      <a:pPr algn="l" fontAlgn="ct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確認部門負責之系統</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784632934"/>
                  </a:ext>
                </a:extLst>
              </a:tr>
              <a:tr h="1221268">
                <a:tc rowSpan="2">
                  <a:txBody>
                    <a:bodyPr/>
                    <a:lstStyle/>
                    <a:p>
                      <a:pPr algn="ctr" fontAlgn="ctr"/>
                      <a:r>
                        <a:rPr lang="en-US" sz="1600" b="1" u="none" strike="noStrike">
                          <a:solidFill>
                            <a:srgbClr val="000000"/>
                          </a:solidFill>
                          <a:effectLst/>
                          <a:latin typeface="微軟正黑體" panose="020B0604030504040204" pitchFamily="34" charset="-120"/>
                          <a:ea typeface="微軟正黑體" panose="020B0604030504040204" pitchFamily="34" charset="-120"/>
                        </a:rPr>
                        <a:t>Step 2</a:t>
                      </a:r>
                      <a:endParaRPr lang="en-US" sz="16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rowSpan="2">
                  <a:txBody>
                    <a:bodyPr/>
                    <a:lstStyle/>
                    <a:p>
                      <a:pPr marL="0" algn="ctr" defTabSz="914400" rtl="0" eaLnBrk="1" fontAlgn="ctr" latinLnBrk="0" hangingPunct="1"/>
                      <a:r>
                        <a:rPr lang="zh-TW" altLang="en-US" sz="1600" b="0" u="none" strike="noStrike" kern="1200">
                          <a:solidFill>
                            <a:srgbClr val="000000"/>
                          </a:solidFill>
                          <a:effectLst/>
                          <a:latin typeface="微軟正黑體" panose="020B0604030504040204" pitchFamily="34" charset="-120"/>
                          <a:ea typeface="微軟正黑體" panose="020B0604030504040204" pitchFamily="34" charset="-120"/>
                        </a:rPr>
                        <a:t>人員類</a:t>
                      </a:r>
                      <a:endParaRPr lang="zh-TW" altLang="en-US" sz="1600" b="0" i="0" u="none" strike="noStrike" kern="120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tc>
                <a:tc rowSpan="2">
                  <a:txBody>
                    <a:bodyPr/>
                    <a:lstStyle/>
                    <a:p>
                      <a:pPr algn="l" fontAlgn="ct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確認系統相關權責人員</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內部人員</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marL="87313" lvl="0" indent="0" algn="l" defTabSz="914400" rtl="0" eaLnBrk="1" fontAlgn="ctr" latinLnBrk="0" hangingPunct="1">
                        <a:spcBef>
                          <a:spcPts val="600"/>
                        </a:spcBef>
                        <a:spcAft>
                          <a:spcPts val="0"/>
                        </a:spcAft>
                      </a:pPr>
                      <a:r>
                        <a:rPr lang="zh-TW" altLang="en-US" sz="1600" b="0" u="none" strike="noStrike" kern="1200">
                          <a:solidFill>
                            <a:srgbClr val="000000"/>
                          </a:solidFill>
                          <a:effectLst/>
                          <a:latin typeface="微軟正黑體" panose="020B0604030504040204" pitchFamily="34" charset="-120"/>
                          <a:ea typeface="微軟正黑體" panose="020B0604030504040204" pitchFamily="34" charset="-120"/>
                        </a:rPr>
                        <a:t>盤點系統相關內部權責人員</a:t>
                      </a:r>
                      <a:endParaRPr lang="en-US" altLang="zh-TW" sz="1600" b="0" u="none" strike="noStrike" kern="1200">
                        <a:solidFill>
                          <a:srgbClr val="000000"/>
                        </a:solidFill>
                        <a:effectLst/>
                        <a:latin typeface="微軟正黑體" panose="020B0604030504040204" pitchFamily="34" charset="-120"/>
                        <a:ea typeface="微軟正黑體" panose="020B0604030504040204" pitchFamily="34" charset="-120"/>
                      </a:endParaRPr>
                    </a:p>
                    <a:p>
                      <a:pPr marL="87313" lvl="0" indent="0" algn="l" defTabSz="914400" rtl="0" eaLnBrk="1" fontAlgn="ctr" latinLnBrk="0" hangingPunct="1">
                        <a:spcBef>
                          <a:spcPts val="600"/>
                        </a:spcBef>
                        <a:spcAft>
                          <a:spcPts val="0"/>
                        </a:spcAft>
                      </a:pPr>
                      <a:r>
                        <a:rPr lang="zh-TW" altLang="en-US" sz="1600" b="0" u="none" strike="noStrike" kern="1200">
                          <a:solidFill>
                            <a:srgbClr val="000000"/>
                          </a:solidFill>
                          <a:effectLst/>
                          <a:latin typeface="微軟正黑體" panose="020B0604030504040204" pitchFamily="34" charset="-120"/>
                          <a:ea typeface="微軟正黑體" panose="020B0604030504040204" pitchFamily="34" charset="-120"/>
                        </a:rPr>
                        <a:t>單位：盤點涉及系統管理人員及承辦人員及權責主管</a:t>
                      </a:r>
                      <a:endParaRPr lang="en-US" altLang="zh-TW" sz="1600" b="0" u="none" strike="noStrike" kern="1200">
                        <a:solidFill>
                          <a:srgbClr val="000000"/>
                        </a:solidFill>
                        <a:effectLst/>
                        <a:latin typeface="微軟正黑體" panose="020B0604030504040204" pitchFamily="34" charset="-120"/>
                        <a:ea typeface="微軟正黑體" panose="020B0604030504040204" pitchFamily="34" charset="-120"/>
                      </a:endParaRPr>
                    </a:p>
                    <a:p>
                      <a:pPr marL="87313" lvl="0" indent="0" algn="l" defTabSz="914400" rtl="0" eaLnBrk="1" fontAlgn="ctr" latinLnBrk="0" hangingPunct="1">
                        <a:spcBef>
                          <a:spcPts val="600"/>
                        </a:spcBef>
                        <a:spcAft>
                          <a:spcPts val="0"/>
                        </a:spcAft>
                      </a:pPr>
                      <a:r>
                        <a:rPr lang="zh-TW" altLang="en-US" sz="1600" b="0" u="none" strike="noStrike" kern="1200">
                          <a:solidFill>
                            <a:srgbClr val="000000"/>
                          </a:solidFill>
                          <a:effectLst/>
                          <a:latin typeface="微軟正黑體" panose="020B0604030504040204" pitchFamily="34" charset="-120"/>
                          <a:ea typeface="微軟正黑體" panose="020B0604030504040204" pitchFamily="34" charset="-120"/>
                        </a:rPr>
                        <a:t>資訊處：盤點處內所有正職及約聘僱同仁，網管人員及資料庫管理人員統一由資訊處列冊</a:t>
                      </a:r>
                      <a:endParaRPr lang="en-US" altLang="zh-TW" sz="1600" b="0" i="0" u="none" strike="noStrike" kern="120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3867814379"/>
                  </a:ext>
                </a:extLst>
              </a:tr>
              <a:tr h="54477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600" b="0" u="none" strike="noStrike">
                          <a:solidFill>
                            <a:srgbClr val="000000"/>
                          </a:solidFill>
                          <a:effectLst/>
                          <a:latin typeface="微軟正黑體" panose="020B0604030504040204" pitchFamily="34" charset="-120"/>
                          <a:ea typeface="微軟正黑體" panose="020B0604030504040204" pitchFamily="34" charset="-120"/>
                        </a:rPr>
                        <a:t>外部人員</a:t>
                      </a:r>
                      <a:endParaRPr lang="zh-TW" altLang="en-US" sz="16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marL="87313" lvl="0" indent="0" algn="l" defTabSz="914400" rtl="0" eaLnBrk="1" fontAlgn="ctr" latinLnBrk="0" hangingPunct="1">
                        <a:spcBef>
                          <a:spcPts val="600"/>
                        </a:spcBef>
                        <a:spcAft>
                          <a:spcPts val="0"/>
                        </a:spcAft>
                      </a:pPr>
                      <a:r>
                        <a:rPr lang="zh-TW" altLang="en-US" sz="1600" b="0" u="none" strike="noStrike" kern="1200">
                          <a:solidFill>
                            <a:srgbClr val="000000"/>
                          </a:solidFill>
                          <a:effectLst/>
                          <a:latin typeface="微軟正黑體" panose="020B0604030504040204" pitchFamily="34" charset="-120"/>
                          <a:ea typeface="微軟正黑體" panose="020B0604030504040204" pitchFamily="34" charset="-120"/>
                        </a:rPr>
                        <a:t>盤點系統相關委外權責人員</a:t>
                      </a:r>
                      <a:endParaRPr lang="zh-TW" altLang="en-US" sz="1600" b="0" i="0" u="none" strike="noStrike" kern="1200">
                        <a:solidFill>
                          <a:srgbClr val="000000"/>
                        </a:solidFill>
                        <a:effectLst/>
                        <a:latin typeface="微軟正黑體" panose="020B0604030504040204" pitchFamily="34" charset="-120"/>
                        <a:ea typeface="微軟正黑體" panose="020B0604030504040204" pitchFamily="34" charset="-120"/>
                        <a:cs typeface="+mn-cs"/>
                      </a:endParaRPr>
                    </a:p>
                  </a:txBody>
                  <a:tcPr marL="0" marR="0" marT="0" marB="0" anchor="ctr"/>
                </a:tc>
                <a:extLst>
                  <a:ext uri="{0D108BD9-81ED-4DB2-BD59-A6C34878D82A}">
                    <a16:rowId xmlns:a16="http://schemas.microsoft.com/office/drawing/2014/main" val="2372027984"/>
                  </a:ext>
                </a:extLst>
              </a:tr>
            </a:tbl>
          </a:graphicData>
        </a:graphic>
      </p:graphicFrame>
    </p:spTree>
    <p:extLst>
      <p:ext uri="{BB962C8B-B14F-4D97-AF65-F5344CB8AC3E}">
        <p14:creationId xmlns:p14="http://schemas.microsoft.com/office/powerpoint/2010/main" val="337759382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316AF999-98A5-80C6-CF4E-FC170E48AD9F}"/>
              </a:ext>
            </a:extLst>
          </p:cNvPr>
          <p:cNvSpPr>
            <a:spLocks noGrp="1"/>
          </p:cNvSpPr>
          <p:nvPr>
            <p:ph type="title"/>
          </p:nvPr>
        </p:nvSpPr>
        <p:spPr/>
        <p:txBody>
          <a:bodyPr/>
          <a:lstStyle/>
          <a:p>
            <a:r>
              <a:rPr lang="zh-TW" altLang="en-US" sz="4000" b="1">
                <a:latin typeface="微軟正黑體" panose="020B0604030504040204" pitchFamily="34" charset="-120"/>
                <a:ea typeface="微軟正黑體" panose="020B0604030504040204" pitchFamily="34" charset="-120"/>
                <a:cs typeface="+mn-cs"/>
              </a:rPr>
              <a:t>填寫注意事項及重點說明</a:t>
            </a:r>
            <a:endParaRPr lang="zh-TW" altLang="en-US"/>
          </a:p>
        </p:txBody>
      </p:sp>
      <p:sp>
        <p:nvSpPr>
          <p:cNvPr id="2" name="文字版面配置區 1">
            <a:extLst>
              <a:ext uri="{FF2B5EF4-FFF2-40B4-BE49-F238E27FC236}">
                <a16:creationId xmlns:a16="http://schemas.microsoft.com/office/drawing/2014/main" id="{2A7DBEB8-01FB-62FF-702E-1DC9883E9541}"/>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27137127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C744100B-33B9-289E-C5A0-8677466D4763}"/>
              </a:ext>
            </a:extLst>
          </p:cNvPr>
          <p:cNvPicPr>
            <a:picLocks noChangeAspect="1"/>
          </p:cNvPicPr>
          <p:nvPr/>
        </p:nvPicPr>
        <p:blipFill>
          <a:blip r:embed="rId3"/>
          <a:stretch>
            <a:fillRect/>
          </a:stretch>
        </p:blipFill>
        <p:spPr>
          <a:xfrm>
            <a:off x="137226" y="1311876"/>
            <a:ext cx="11917547" cy="5413045"/>
          </a:xfrm>
          <a:prstGeom prst="rect">
            <a:avLst/>
          </a:prstGeom>
        </p:spPr>
      </p:pic>
      <p:sp>
        <p:nvSpPr>
          <p:cNvPr id="12" name="語音泡泡: 矩形 11">
            <a:extLst>
              <a:ext uri="{FF2B5EF4-FFF2-40B4-BE49-F238E27FC236}">
                <a16:creationId xmlns:a16="http://schemas.microsoft.com/office/drawing/2014/main" id="{AF55AFDB-CD62-904F-4E01-D817AB75DC1C}"/>
              </a:ext>
            </a:extLst>
          </p:cNvPr>
          <p:cNvSpPr/>
          <p:nvPr/>
        </p:nvSpPr>
        <p:spPr>
          <a:xfrm>
            <a:off x="4744413" y="5314662"/>
            <a:ext cx="6078437" cy="782076"/>
          </a:xfrm>
          <a:prstGeom prst="wedgeRectCallout">
            <a:avLst>
              <a:gd name="adj1" fmla="val -22761"/>
              <a:gd name="adj2" fmla="val 81114"/>
            </a:avLst>
          </a:prstGeom>
          <a:solidFill>
            <a:srgbClr val="DA291C"/>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zh-TW" altLang="en-US" sz="1600" b="1">
                <a:solidFill>
                  <a:schemeClr val="bg1"/>
                </a:solidFill>
              </a:rPr>
              <a:t>標記為藍色之頁籤為需要填寫部分，請依前述盤點邏輯依序填寫，</a:t>
            </a:r>
            <a:endParaRPr lang="en-US" altLang="zh-TW" sz="1600" b="1">
              <a:solidFill>
                <a:schemeClr val="bg1"/>
              </a:solidFill>
            </a:endParaRPr>
          </a:p>
          <a:p>
            <a:pPr algn="ctr"/>
            <a:r>
              <a:rPr lang="en-US" altLang="zh-TW" sz="1600" b="1" err="1">
                <a:solidFill>
                  <a:schemeClr val="bg1"/>
                </a:solidFill>
              </a:rPr>
              <a:t>loT</a:t>
            </a:r>
            <a:r>
              <a:rPr lang="zh-TW" altLang="en-US" sz="1600" b="1">
                <a:solidFill>
                  <a:schemeClr val="bg1"/>
                </a:solidFill>
              </a:rPr>
              <a:t>物聯網設備盤點方式請詳下頁說明</a:t>
            </a:r>
          </a:p>
        </p:txBody>
      </p:sp>
      <p:sp>
        <p:nvSpPr>
          <p:cNvPr id="4" name="標題 3">
            <a:extLst>
              <a:ext uri="{FF2B5EF4-FFF2-40B4-BE49-F238E27FC236}">
                <a16:creationId xmlns:a16="http://schemas.microsoft.com/office/drawing/2014/main" id="{DA7DE42F-51D1-64F4-B996-CA83D7310DB2}"/>
              </a:ext>
            </a:extLst>
          </p:cNvPr>
          <p:cNvSpPr>
            <a:spLocks noGrp="1"/>
          </p:cNvSpPr>
          <p:nvPr>
            <p:ph type="title"/>
          </p:nvPr>
        </p:nvSpPr>
        <p:spPr>
          <a:xfrm>
            <a:off x="469900" y="402587"/>
            <a:ext cx="11252200" cy="334102"/>
          </a:xfrm>
        </p:spPr>
        <p:txBody>
          <a:bodyPr vert="horz" lIns="0" tIns="0" rIns="0" bIns="0" rtlCol="0" anchor="t" anchorCtr="0">
            <a:noAutofit/>
          </a:bodyPr>
          <a:lstStyle/>
          <a:p>
            <a:pPr defTabSz="914400">
              <a:lnSpc>
                <a:spcPct val="90000"/>
              </a:lnSpc>
            </a:pPr>
            <a:r>
              <a:rPr lang="zh-TW" altLang="en-US" sz="2800" b="1">
                <a:latin typeface="微軟正黑體" panose="020B0604030504040204" pitchFamily="34" charset="-120"/>
                <a:ea typeface="微軟正黑體" panose="020B0604030504040204" pitchFamily="34" charset="-120"/>
                <a:cs typeface="+mn-cs"/>
              </a:rPr>
              <a:t>填寫注意事項</a:t>
            </a:r>
            <a:r>
              <a:rPr lang="en-US" altLang="zh-TW" sz="2800" b="1">
                <a:latin typeface="微軟正黑體" panose="020B0604030504040204" pitchFamily="34" charset="-120"/>
                <a:cs typeface="+mn-cs"/>
              </a:rPr>
              <a:t>-</a:t>
            </a:r>
            <a:r>
              <a:rPr lang="zh-TW" altLang="en-US" sz="2800" b="1">
                <a:latin typeface="微軟正黑體" panose="020B0604030504040204" pitchFamily="34" charset="-120"/>
                <a:cs typeface="+mn-cs"/>
              </a:rPr>
              <a:t>資產清冊</a:t>
            </a:r>
          </a:p>
        </p:txBody>
      </p:sp>
      <p:sp>
        <p:nvSpPr>
          <p:cNvPr id="8" name="矩形 7">
            <a:extLst>
              <a:ext uri="{FF2B5EF4-FFF2-40B4-BE49-F238E27FC236}">
                <a16:creationId xmlns:a16="http://schemas.microsoft.com/office/drawing/2014/main" id="{1514C301-4AA6-A72E-7031-1F440F875A89}"/>
              </a:ext>
            </a:extLst>
          </p:cNvPr>
          <p:cNvSpPr/>
          <p:nvPr/>
        </p:nvSpPr>
        <p:spPr bwMode="gray">
          <a:xfrm>
            <a:off x="4584724" y="6394212"/>
            <a:ext cx="3962509" cy="372635"/>
          </a:xfrm>
          <a:prstGeom prst="rect">
            <a:avLst/>
          </a:prstGeom>
          <a:noFill/>
          <a:ln w="38100"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a:solidFill>
                <a:schemeClr val="bg1"/>
              </a:solidFill>
            </a:endParaRPr>
          </a:p>
        </p:txBody>
      </p:sp>
      <p:sp>
        <p:nvSpPr>
          <p:cNvPr id="14" name="矩形 13">
            <a:extLst>
              <a:ext uri="{FF2B5EF4-FFF2-40B4-BE49-F238E27FC236}">
                <a16:creationId xmlns:a16="http://schemas.microsoft.com/office/drawing/2014/main" id="{5D15F4BE-D8D3-C228-DDE9-D69794459040}"/>
              </a:ext>
            </a:extLst>
          </p:cNvPr>
          <p:cNvSpPr/>
          <p:nvPr/>
        </p:nvSpPr>
        <p:spPr bwMode="gray">
          <a:xfrm>
            <a:off x="469899" y="1696578"/>
            <a:ext cx="11584873" cy="1855350"/>
          </a:xfrm>
          <a:prstGeom prst="rect">
            <a:avLst/>
          </a:prstGeom>
          <a:noFill/>
          <a:ln w="38100"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a:solidFill>
                <a:schemeClr val="bg1"/>
              </a:solidFill>
            </a:endParaRPr>
          </a:p>
        </p:txBody>
      </p:sp>
      <p:sp>
        <p:nvSpPr>
          <p:cNvPr id="15" name="語音泡泡: 矩形 14">
            <a:extLst>
              <a:ext uri="{FF2B5EF4-FFF2-40B4-BE49-F238E27FC236}">
                <a16:creationId xmlns:a16="http://schemas.microsoft.com/office/drawing/2014/main" id="{A3B82F5A-B8AE-E8A7-2473-14D07281B878}"/>
              </a:ext>
            </a:extLst>
          </p:cNvPr>
          <p:cNvSpPr/>
          <p:nvPr/>
        </p:nvSpPr>
        <p:spPr>
          <a:xfrm>
            <a:off x="3355791" y="1170623"/>
            <a:ext cx="4078281" cy="424544"/>
          </a:xfrm>
          <a:prstGeom prst="wedgeRectCallout">
            <a:avLst>
              <a:gd name="adj1" fmla="val -24503"/>
              <a:gd name="adj2" fmla="val 84869"/>
            </a:avLst>
          </a:prstGeom>
          <a:solidFill>
            <a:srgbClr val="DA291C"/>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zh-TW" altLang="en-US" sz="1600" b="1" dirty="0">
                <a:solidFill>
                  <a:schemeClr val="bg1"/>
                </a:solidFill>
              </a:rPr>
              <a:t>各欄位填寫方式請依據灰底說明填寫</a:t>
            </a:r>
            <a:endParaRPr lang="en-US" altLang="zh-TW" sz="1600" b="1" dirty="0">
              <a:solidFill>
                <a:schemeClr val="bg1"/>
              </a:solidFill>
            </a:endParaRPr>
          </a:p>
        </p:txBody>
      </p:sp>
      <p:sp>
        <p:nvSpPr>
          <p:cNvPr id="16" name="矩形 15">
            <a:extLst>
              <a:ext uri="{FF2B5EF4-FFF2-40B4-BE49-F238E27FC236}">
                <a16:creationId xmlns:a16="http://schemas.microsoft.com/office/drawing/2014/main" id="{3FEB479C-FE35-AB16-083B-D17034AF478C}"/>
              </a:ext>
            </a:extLst>
          </p:cNvPr>
          <p:cNvSpPr/>
          <p:nvPr/>
        </p:nvSpPr>
        <p:spPr bwMode="gray">
          <a:xfrm>
            <a:off x="3169920" y="6394213"/>
            <a:ext cx="1344328" cy="372634"/>
          </a:xfrm>
          <a:prstGeom prst="rect">
            <a:avLst/>
          </a:prstGeom>
          <a:noFill/>
          <a:ln w="38100" algn="ctr">
            <a:solidFill>
              <a:srgbClr val="009A44"/>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a:solidFill>
                <a:schemeClr val="bg1"/>
              </a:solidFill>
            </a:endParaRPr>
          </a:p>
        </p:txBody>
      </p:sp>
      <p:sp>
        <p:nvSpPr>
          <p:cNvPr id="17" name="語音泡泡: 矩形 16">
            <a:extLst>
              <a:ext uri="{FF2B5EF4-FFF2-40B4-BE49-F238E27FC236}">
                <a16:creationId xmlns:a16="http://schemas.microsoft.com/office/drawing/2014/main" id="{DD8D543D-5F00-FBD5-186B-94518B27E369}"/>
              </a:ext>
            </a:extLst>
          </p:cNvPr>
          <p:cNvSpPr/>
          <p:nvPr/>
        </p:nvSpPr>
        <p:spPr>
          <a:xfrm>
            <a:off x="914399" y="5314662"/>
            <a:ext cx="3599849" cy="770478"/>
          </a:xfrm>
          <a:prstGeom prst="wedgeRectCallout">
            <a:avLst>
              <a:gd name="adj1" fmla="val 21414"/>
              <a:gd name="adj2" fmla="val 91253"/>
            </a:avLst>
          </a:prstGeom>
          <a:solidFill>
            <a:srgbClr val="009A44"/>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zh-TW" altLang="en-US" sz="1600" b="1">
                <a:solidFill>
                  <a:schemeClr val="bg1"/>
                </a:solidFill>
              </a:rPr>
              <a:t>六大資產類別定義及說明請參考資訊</a:t>
            </a:r>
            <a:r>
              <a:rPr lang="en-US" altLang="zh-TW" sz="1600" b="1">
                <a:solidFill>
                  <a:schemeClr val="bg1"/>
                </a:solidFill>
              </a:rPr>
              <a:t>【</a:t>
            </a:r>
            <a:r>
              <a:rPr lang="zh-TW" altLang="en-US" sz="1600" b="1">
                <a:solidFill>
                  <a:schemeClr val="bg1"/>
                </a:solidFill>
              </a:rPr>
              <a:t>資產分類群組頁籤</a:t>
            </a:r>
            <a:r>
              <a:rPr lang="en-US" altLang="zh-TW" sz="1600" b="1">
                <a:solidFill>
                  <a:schemeClr val="bg1"/>
                </a:solidFill>
              </a:rPr>
              <a:t>】</a:t>
            </a:r>
            <a:endParaRPr lang="zh-TW" altLang="en-US" sz="1600" b="1">
              <a:solidFill>
                <a:schemeClr val="bg1"/>
              </a:solidFill>
            </a:endParaRPr>
          </a:p>
        </p:txBody>
      </p:sp>
      <p:sp>
        <p:nvSpPr>
          <p:cNvPr id="21" name="文字方塊 20">
            <a:extLst>
              <a:ext uri="{FF2B5EF4-FFF2-40B4-BE49-F238E27FC236}">
                <a16:creationId xmlns:a16="http://schemas.microsoft.com/office/drawing/2014/main" id="{E685EA6C-2E4D-9D54-FA10-DB94A4018165}"/>
              </a:ext>
            </a:extLst>
          </p:cNvPr>
          <p:cNvSpPr txBox="1"/>
          <p:nvPr/>
        </p:nvSpPr>
        <p:spPr>
          <a:xfrm rot="19625461">
            <a:off x="229486" y="6255713"/>
            <a:ext cx="1089061" cy="276999"/>
          </a:xfrm>
          <a:prstGeom prst="rect">
            <a:avLst/>
          </a:prstGeom>
          <a:noFill/>
          <a:ln w="34925">
            <a:solidFill>
              <a:srgbClr val="FF0000"/>
            </a:solidFill>
          </a:ln>
        </p:spPr>
        <p:txBody>
          <a:bodyPr wrap="square" lIns="0" tIns="0" rIns="0" bIns="0" rtlCol="0">
            <a:spAutoFit/>
          </a:bodyPr>
          <a:lstStyle/>
          <a:p>
            <a:pPr algn="ctr">
              <a:spcBef>
                <a:spcPts val="600"/>
              </a:spcBef>
              <a:buSzPct val="100000"/>
            </a:pPr>
            <a:r>
              <a:rPr lang="en-US" altLang="zh-TW">
                <a:solidFill>
                  <a:srgbClr val="FF0000"/>
                </a:solidFill>
              </a:rPr>
              <a:t>SAMPLE</a:t>
            </a:r>
            <a:endParaRPr lang="zh-TW" altLang="en-US">
              <a:solidFill>
                <a:srgbClr val="FF0000"/>
              </a:solidFill>
            </a:endParaRPr>
          </a:p>
        </p:txBody>
      </p:sp>
      <p:sp>
        <p:nvSpPr>
          <p:cNvPr id="22" name="Text Placeholder 2">
            <a:extLst>
              <a:ext uri="{FF2B5EF4-FFF2-40B4-BE49-F238E27FC236}">
                <a16:creationId xmlns:a16="http://schemas.microsoft.com/office/drawing/2014/main" id="{D67F372E-4793-CF5F-318B-16526A5AFD76}"/>
              </a:ext>
            </a:extLst>
          </p:cNvPr>
          <p:cNvSpPr txBox="1">
            <a:spLocks/>
          </p:cNvSpPr>
          <p:nvPr/>
        </p:nvSpPr>
        <p:spPr>
          <a:xfrm>
            <a:off x="469899" y="784786"/>
            <a:ext cx="11252200" cy="757255"/>
          </a:xfrm>
          <a:prstGeom prst="rect">
            <a:avLst/>
          </a:prstGeom>
        </p:spPr>
        <p:txBody>
          <a:bodyPr vert="horz" lIns="0" tIns="0" rIns="0" bIns="0" rtlCol="0">
            <a:noAutofit/>
          </a:bodyPr>
          <a:lstStyle>
            <a:lvl1pPr marL="0" indent="0" algn="l" defTabSz="1219110" rtl="0" eaLnBrk="1" latinLnBrk="0" hangingPunct="1">
              <a:spcBef>
                <a:spcPts val="0"/>
              </a:spcBef>
              <a:spcAft>
                <a:spcPts val="1333"/>
              </a:spcAft>
              <a:buSzPct val="100000"/>
              <a:buFont typeface="Arial" panose="020B0604020202020204" pitchFamily="34" charset="0"/>
              <a:buNone/>
              <a:defRPr sz="2000" b="0" kern="1200">
                <a:solidFill>
                  <a:srgbClr val="575757"/>
                </a:solidFill>
                <a:latin typeface="+mj-lt"/>
                <a:ea typeface="微軟正黑體" panose="020B0604030504040204" pitchFamily="34" charset="-120"/>
                <a:cs typeface="+mn-cs"/>
              </a:defRPr>
            </a:lvl1pPr>
            <a:lvl2pPr marL="0" indent="0" algn="l" defTabSz="1219110" rtl="0" eaLnBrk="1" latinLnBrk="0" hangingPunct="1">
              <a:spcBef>
                <a:spcPts val="0"/>
              </a:spcBef>
              <a:spcAft>
                <a:spcPts val="1333"/>
              </a:spcAft>
              <a:buClrTx/>
              <a:buSzPct val="100000"/>
              <a:buFont typeface="Arial"/>
              <a:buNone/>
              <a:defRPr lang="en-US" sz="1400" b="1" kern="1200" dirty="0" smtClean="0">
                <a:solidFill>
                  <a:schemeClr val="tx1"/>
                </a:solidFill>
                <a:latin typeface="+mj-lt"/>
                <a:ea typeface="微軟正黑體" panose="020B0604030504040204" pitchFamily="34" charset="-120"/>
                <a:cs typeface="+mn-cs"/>
              </a:defRPr>
            </a:lvl2pPr>
            <a:lvl3pPr marL="235183" indent="-235183" algn="l" defTabSz="1219110" rtl="0" eaLnBrk="1" latinLnBrk="0" hangingPunct="1">
              <a:spcBef>
                <a:spcPts val="0"/>
              </a:spcBef>
              <a:spcAft>
                <a:spcPts val="1333"/>
              </a:spcAft>
              <a:buClrTx/>
              <a:buSzPct val="100000"/>
              <a:buFont typeface="Arial" panose="020B0604020202020204" pitchFamily="34" charset="0"/>
              <a:buChar char="•"/>
              <a:defRPr lang="en-US" sz="1400" kern="1200" dirty="0" smtClean="0">
                <a:solidFill>
                  <a:schemeClr val="tx1"/>
                </a:solidFill>
                <a:latin typeface="微軟正黑體" panose="020B0604030504040204" pitchFamily="34" charset="-120"/>
                <a:ea typeface="微軟正黑體" panose="020B0604030504040204" pitchFamily="34" charset="-120"/>
                <a:cs typeface="+mn-cs"/>
              </a:defRPr>
            </a:lvl3pPr>
            <a:lvl4pPr marL="475164" indent="-235183" algn="l" defTabSz="1219110" rtl="0" eaLnBrk="1" latinLnBrk="0" hangingPunct="1">
              <a:spcBef>
                <a:spcPts val="0"/>
              </a:spcBef>
              <a:spcAft>
                <a:spcPts val="1333"/>
              </a:spcAft>
              <a:buClrTx/>
              <a:buSzPct val="100000"/>
              <a:buFont typeface="Verdana" panose="020B0604030504040204" pitchFamily="34" charset="0"/>
              <a:buChar char="−"/>
              <a:defRPr lang="en-US" sz="1400" kern="1200" baseline="0" dirty="0" smtClean="0">
                <a:solidFill>
                  <a:schemeClr val="tx1"/>
                </a:solidFill>
                <a:latin typeface="微軟正黑體" panose="020B0604030504040204" pitchFamily="34" charset="-120"/>
                <a:ea typeface="微軟正黑體" panose="020B0604030504040204" pitchFamily="34" charset="-120"/>
                <a:cs typeface="+mn-cs"/>
              </a:defRPr>
            </a:lvl4pPr>
            <a:lvl5pPr marL="710348" indent="-235183" algn="l" defTabSz="1064604" rtl="0" eaLnBrk="1" latinLnBrk="0" hangingPunct="1">
              <a:spcBef>
                <a:spcPts val="0"/>
              </a:spcBef>
              <a:spcAft>
                <a:spcPts val="1333"/>
              </a:spcAft>
              <a:buClrTx/>
              <a:buSzPct val="100000"/>
              <a:buFont typeface="Verdana" panose="020B0604030504040204" pitchFamily="34" charset="0"/>
              <a:buChar char="−"/>
              <a:tabLst/>
              <a:defRPr lang="en-US" sz="1400" kern="1200" baseline="0" dirty="0" smtClean="0">
                <a:solidFill>
                  <a:schemeClr val="tx1"/>
                </a:solidFill>
                <a:latin typeface="+mj-lt"/>
                <a:ea typeface="微軟正黑體" panose="020B0604030504040204" pitchFamily="34" charset="-120"/>
                <a:cs typeface="+mn-cs"/>
              </a:defRPr>
            </a:lvl5pPr>
            <a:lvl6pPr marL="710348" indent="-235183" algn="l" defTabSz="121911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48" indent="-235183" algn="l" defTabSz="121911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48" indent="-235183" algn="l" defTabSz="121911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48" indent="-235183" algn="l" defTabSz="121911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lang="zh-TW" altLang="en-US" sz="1800" dirty="0">
                <a:solidFill>
                  <a:schemeClr val="tx1"/>
                </a:solidFill>
              </a:rPr>
              <a:t>各欄位填寫方式請依據灰底說明填寫，並請留意填寫之完整性，除備註欄位外若無相關情形請依據說明填寫</a:t>
            </a:r>
            <a:r>
              <a:rPr lang="en-US" altLang="zh-TW" sz="1800" dirty="0">
                <a:solidFill>
                  <a:schemeClr val="tx1"/>
                </a:solidFill>
              </a:rPr>
              <a:t>N/A</a:t>
            </a:r>
            <a:r>
              <a:rPr lang="zh-TW" altLang="en-US" sz="1800" dirty="0">
                <a:solidFill>
                  <a:schemeClr val="tx1"/>
                </a:solidFill>
              </a:rPr>
              <a:t>，勿以空白表示</a:t>
            </a:r>
            <a:endParaRPr lang="en-US" sz="1800" dirty="0">
              <a:solidFill>
                <a:schemeClr val="tx1"/>
              </a:solidFill>
            </a:endParaRPr>
          </a:p>
        </p:txBody>
      </p:sp>
    </p:spTree>
    <p:extLst>
      <p:ext uri="{BB962C8B-B14F-4D97-AF65-F5344CB8AC3E}">
        <p14:creationId xmlns:p14="http://schemas.microsoft.com/office/powerpoint/2010/main" val="405912263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內容版面配置區 8" descr="一張含有 文字, 數字, 螢幕擷取畫面, 行 的圖片&#10;&#10;自動產生的描述">
            <a:extLst>
              <a:ext uri="{FF2B5EF4-FFF2-40B4-BE49-F238E27FC236}">
                <a16:creationId xmlns:a16="http://schemas.microsoft.com/office/drawing/2014/main" id="{229075B2-7E54-BFD6-4782-4CE4A3F27C73}"/>
              </a:ext>
            </a:extLst>
          </p:cNvPr>
          <p:cNvPicPr>
            <a:picLocks noGrp="1" noChangeAspect="1"/>
          </p:cNvPicPr>
          <p:nvPr>
            <p:ph sz="quarter" idx="10"/>
          </p:nvPr>
        </p:nvPicPr>
        <p:blipFill>
          <a:blip r:embed="rId2"/>
          <a:stretch>
            <a:fillRect/>
          </a:stretch>
        </p:blipFill>
        <p:spPr>
          <a:xfrm>
            <a:off x="180309" y="1720592"/>
            <a:ext cx="11831381" cy="4555079"/>
          </a:xfrm>
          <a:noFill/>
        </p:spPr>
      </p:pic>
      <p:sp>
        <p:nvSpPr>
          <p:cNvPr id="14" name="Text Placeholder 2">
            <a:extLst>
              <a:ext uri="{FF2B5EF4-FFF2-40B4-BE49-F238E27FC236}">
                <a16:creationId xmlns:a16="http://schemas.microsoft.com/office/drawing/2014/main" id="{AD2D7026-CA63-80C6-9DF5-D7F4683A9174}"/>
              </a:ext>
            </a:extLst>
          </p:cNvPr>
          <p:cNvSpPr>
            <a:spLocks noGrp="1"/>
          </p:cNvSpPr>
          <p:nvPr>
            <p:ph type="body" sz="quarter" idx="13"/>
          </p:nvPr>
        </p:nvSpPr>
        <p:spPr>
          <a:xfrm>
            <a:off x="469899" y="817747"/>
            <a:ext cx="11252200" cy="757255"/>
          </a:xfrm>
        </p:spPr>
        <p:txBody>
          <a:bodyPr/>
          <a:lstStyle/>
          <a:p>
            <a:r>
              <a:rPr lang="en-US" sz="1800" err="1"/>
              <a:t>loT</a:t>
            </a:r>
            <a:r>
              <a:rPr lang="zh-TW" altLang="en-US" sz="1800"/>
              <a:t>物聯網設備請另外填寫於</a:t>
            </a:r>
            <a:r>
              <a:rPr lang="en-US" altLang="zh-TW" sz="1800"/>
              <a:t>【</a:t>
            </a:r>
            <a:r>
              <a:rPr lang="en-US" altLang="zh-TW" sz="1800" err="1"/>
              <a:t>loT</a:t>
            </a:r>
            <a:r>
              <a:rPr lang="zh-TW" altLang="en-US" sz="1800"/>
              <a:t>物聯網設備</a:t>
            </a:r>
            <a:r>
              <a:rPr lang="en-US" altLang="zh-TW" sz="1800"/>
              <a:t>】</a:t>
            </a:r>
            <a:r>
              <a:rPr lang="zh-TW" altLang="en-US" sz="1800"/>
              <a:t>頁籤，該頁籤已將先將前次物聯網設備盤點結果填入，請各單位負責人員確認，如有異動請依實際情況更新表單，並將異動情形於「備註」欄位說明</a:t>
            </a:r>
            <a:endParaRPr lang="en-US" sz="1800"/>
          </a:p>
        </p:txBody>
      </p:sp>
      <p:sp>
        <p:nvSpPr>
          <p:cNvPr id="4" name="標題 3">
            <a:extLst>
              <a:ext uri="{FF2B5EF4-FFF2-40B4-BE49-F238E27FC236}">
                <a16:creationId xmlns:a16="http://schemas.microsoft.com/office/drawing/2014/main" id="{EFC00694-FBE6-AF13-5E3A-FEC6FC79D35E}"/>
              </a:ext>
            </a:extLst>
          </p:cNvPr>
          <p:cNvSpPr>
            <a:spLocks noGrp="1"/>
          </p:cNvSpPr>
          <p:nvPr>
            <p:ph type="title"/>
          </p:nvPr>
        </p:nvSpPr>
        <p:spPr>
          <a:xfrm>
            <a:off x="469900" y="402587"/>
            <a:ext cx="11252200" cy="334102"/>
          </a:xfrm>
        </p:spPr>
        <p:txBody>
          <a:bodyPr vert="horz" lIns="0" tIns="0" rIns="0" bIns="0" rtlCol="0" anchor="t" anchorCtr="0">
            <a:noAutofit/>
          </a:bodyPr>
          <a:lstStyle/>
          <a:p>
            <a:pPr defTabSz="914400">
              <a:lnSpc>
                <a:spcPct val="90000"/>
              </a:lnSpc>
            </a:pPr>
            <a:r>
              <a:rPr lang="zh-TW" altLang="en-US" sz="2800" b="1">
                <a:latin typeface="微軟正黑體" panose="020B0604030504040204" pitchFamily="34" charset="-120"/>
                <a:ea typeface="微軟正黑體" panose="020B0604030504040204" pitchFamily="34" charset="-120"/>
                <a:cs typeface="+mn-cs"/>
              </a:rPr>
              <a:t>填寫注意事項</a:t>
            </a:r>
            <a:r>
              <a:rPr lang="en-US" altLang="zh-TW" sz="2800" b="1">
                <a:latin typeface="微軟正黑體" panose="020B0604030504040204" pitchFamily="34" charset="-120"/>
                <a:cs typeface="+mn-cs"/>
              </a:rPr>
              <a:t>- </a:t>
            </a:r>
            <a:r>
              <a:rPr lang="en-US" altLang="zh-TW" sz="2800" b="1" err="1">
                <a:latin typeface="微軟正黑體" panose="020B0604030504040204" pitchFamily="34" charset="-120"/>
                <a:cs typeface="+mn-cs"/>
              </a:rPr>
              <a:t>loT</a:t>
            </a:r>
            <a:r>
              <a:rPr lang="zh-TW" altLang="en-US" sz="2800" b="1">
                <a:latin typeface="微軟正黑體" panose="020B0604030504040204" pitchFamily="34" charset="-120"/>
                <a:cs typeface="+mn-cs"/>
              </a:rPr>
              <a:t>物聯網設備</a:t>
            </a:r>
          </a:p>
        </p:txBody>
      </p:sp>
      <p:sp>
        <p:nvSpPr>
          <p:cNvPr id="10" name="矩形 9">
            <a:extLst>
              <a:ext uri="{FF2B5EF4-FFF2-40B4-BE49-F238E27FC236}">
                <a16:creationId xmlns:a16="http://schemas.microsoft.com/office/drawing/2014/main" id="{06220D30-03A4-6A25-892F-CDA7D4611C91}"/>
              </a:ext>
            </a:extLst>
          </p:cNvPr>
          <p:cNvSpPr/>
          <p:nvPr/>
        </p:nvSpPr>
        <p:spPr bwMode="gray">
          <a:xfrm>
            <a:off x="6230645" y="6015790"/>
            <a:ext cx="1007554" cy="259882"/>
          </a:xfrm>
          <a:prstGeom prst="rect">
            <a:avLst/>
          </a:prstGeom>
          <a:noFill/>
          <a:ln w="38100"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a:solidFill>
                <a:schemeClr val="bg1"/>
              </a:solidFill>
            </a:endParaRPr>
          </a:p>
        </p:txBody>
      </p:sp>
      <p:sp>
        <p:nvSpPr>
          <p:cNvPr id="11" name="矩形 10">
            <a:extLst>
              <a:ext uri="{FF2B5EF4-FFF2-40B4-BE49-F238E27FC236}">
                <a16:creationId xmlns:a16="http://schemas.microsoft.com/office/drawing/2014/main" id="{799B1615-0242-E48F-F7F0-B129A48240EA}"/>
              </a:ext>
            </a:extLst>
          </p:cNvPr>
          <p:cNvSpPr/>
          <p:nvPr/>
        </p:nvSpPr>
        <p:spPr bwMode="gray">
          <a:xfrm>
            <a:off x="9992518" y="2117558"/>
            <a:ext cx="1654050" cy="4003748"/>
          </a:xfrm>
          <a:prstGeom prst="rect">
            <a:avLst/>
          </a:prstGeom>
          <a:noFill/>
          <a:ln w="38100"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a:solidFill>
                <a:schemeClr val="bg1"/>
              </a:solidFill>
            </a:endParaRPr>
          </a:p>
        </p:txBody>
      </p:sp>
      <p:sp>
        <p:nvSpPr>
          <p:cNvPr id="12" name="語音泡泡: 矩形 11">
            <a:extLst>
              <a:ext uri="{FF2B5EF4-FFF2-40B4-BE49-F238E27FC236}">
                <a16:creationId xmlns:a16="http://schemas.microsoft.com/office/drawing/2014/main" id="{08CCBC4E-9CC2-EA93-81E7-4476F802A98C}"/>
              </a:ext>
            </a:extLst>
          </p:cNvPr>
          <p:cNvSpPr/>
          <p:nvPr/>
        </p:nvSpPr>
        <p:spPr>
          <a:xfrm>
            <a:off x="7238199" y="1421997"/>
            <a:ext cx="4113948" cy="541196"/>
          </a:xfrm>
          <a:prstGeom prst="wedgeRectCallout">
            <a:avLst>
              <a:gd name="adj1" fmla="val 37537"/>
              <a:gd name="adj2" fmla="val 81125"/>
            </a:avLst>
          </a:prstGeom>
          <a:solidFill>
            <a:srgbClr val="DA291C"/>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zh-TW" altLang="en-US" sz="1600" b="1">
                <a:solidFill>
                  <a:schemeClr val="bg1"/>
                </a:solidFill>
              </a:rPr>
              <a:t>請將異動情形於「備註」欄位說明</a:t>
            </a:r>
            <a:endParaRPr lang="en-US" altLang="zh-TW" sz="1600" b="1">
              <a:solidFill>
                <a:schemeClr val="bg1"/>
              </a:solidFill>
            </a:endParaRPr>
          </a:p>
        </p:txBody>
      </p:sp>
      <p:sp>
        <p:nvSpPr>
          <p:cNvPr id="15" name="文字方塊 14">
            <a:extLst>
              <a:ext uri="{FF2B5EF4-FFF2-40B4-BE49-F238E27FC236}">
                <a16:creationId xmlns:a16="http://schemas.microsoft.com/office/drawing/2014/main" id="{29F94A4C-188B-B3B6-C283-1DA353AB8C4D}"/>
              </a:ext>
            </a:extLst>
          </p:cNvPr>
          <p:cNvSpPr txBox="1"/>
          <p:nvPr/>
        </p:nvSpPr>
        <p:spPr>
          <a:xfrm rot="19625461">
            <a:off x="83981" y="6249266"/>
            <a:ext cx="1089061" cy="276999"/>
          </a:xfrm>
          <a:prstGeom prst="rect">
            <a:avLst/>
          </a:prstGeom>
          <a:noFill/>
          <a:ln w="34925">
            <a:solidFill>
              <a:srgbClr val="FF0000"/>
            </a:solidFill>
          </a:ln>
        </p:spPr>
        <p:txBody>
          <a:bodyPr wrap="square" lIns="0" tIns="0" rIns="0" bIns="0" rtlCol="0">
            <a:spAutoFit/>
          </a:bodyPr>
          <a:lstStyle/>
          <a:p>
            <a:pPr algn="ctr">
              <a:spcBef>
                <a:spcPts val="600"/>
              </a:spcBef>
              <a:buSzPct val="100000"/>
            </a:pPr>
            <a:r>
              <a:rPr lang="en-US" altLang="zh-TW">
                <a:solidFill>
                  <a:srgbClr val="FF0000"/>
                </a:solidFill>
              </a:rPr>
              <a:t>SAMPLE</a:t>
            </a:r>
            <a:endParaRPr lang="zh-TW" altLang="en-US">
              <a:solidFill>
                <a:srgbClr val="FF0000"/>
              </a:solidFill>
            </a:endParaRPr>
          </a:p>
        </p:txBody>
      </p:sp>
    </p:spTree>
    <p:extLst>
      <p:ext uri="{BB962C8B-B14F-4D97-AF65-F5344CB8AC3E}">
        <p14:creationId xmlns:p14="http://schemas.microsoft.com/office/powerpoint/2010/main" val="161922646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a:extLst>
              <a:ext uri="{FF2B5EF4-FFF2-40B4-BE49-F238E27FC236}">
                <a16:creationId xmlns:a16="http://schemas.microsoft.com/office/drawing/2014/main" id="{1B7B5900-9965-2679-BCA5-C709DC76802C}"/>
              </a:ext>
            </a:extLst>
          </p:cNvPr>
          <p:cNvPicPr>
            <a:picLocks noGrp="1" noChangeAspect="1"/>
          </p:cNvPicPr>
          <p:nvPr>
            <p:ph sz="quarter" idx="10"/>
          </p:nvPr>
        </p:nvPicPr>
        <p:blipFill>
          <a:blip r:embed="rId2"/>
          <a:stretch>
            <a:fillRect/>
          </a:stretch>
        </p:blipFill>
        <p:spPr>
          <a:xfrm>
            <a:off x="437677" y="1575002"/>
            <a:ext cx="11367160" cy="5037718"/>
          </a:xfrm>
        </p:spPr>
      </p:pic>
      <p:sp>
        <p:nvSpPr>
          <p:cNvPr id="4" name="標題 3">
            <a:extLst>
              <a:ext uri="{FF2B5EF4-FFF2-40B4-BE49-F238E27FC236}">
                <a16:creationId xmlns:a16="http://schemas.microsoft.com/office/drawing/2014/main" id="{EFC00694-FBE6-AF13-5E3A-FEC6FC79D35E}"/>
              </a:ext>
            </a:extLst>
          </p:cNvPr>
          <p:cNvSpPr>
            <a:spLocks noGrp="1"/>
          </p:cNvSpPr>
          <p:nvPr>
            <p:ph type="title"/>
          </p:nvPr>
        </p:nvSpPr>
        <p:spPr>
          <a:xfrm>
            <a:off x="469900" y="402587"/>
            <a:ext cx="11252200" cy="334102"/>
          </a:xfrm>
        </p:spPr>
        <p:txBody>
          <a:bodyPr vert="horz" lIns="0" tIns="0" rIns="0" bIns="0" rtlCol="0" anchor="t" anchorCtr="0">
            <a:noAutofit/>
          </a:bodyPr>
          <a:lstStyle/>
          <a:p>
            <a:pPr defTabSz="914400">
              <a:lnSpc>
                <a:spcPct val="90000"/>
              </a:lnSpc>
            </a:pPr>
            <a:r>
              <a:rPr lang="zh-TW" altLang="en-US" sz="2800" b="1">
                <a:latin typeface="微軟正黑體" panose="020B0604030504040204" pitchFamily="34" charset="-120"/>
                <a:ea typeface="微軟正黑體" panose="020B0604030504040204" pitchFamily="34" charset="-120"/>
                <a:cs typeface="+mn-cs"/>
              </a:rPr>
              <a:t>填寫注意事項</a:t>
            </a:r>
            <a:r>
              <a:rPr lang="en-US" altLang="zh-TW" sz="2800" b="1">
                <a:latin typeface="微軟正黑體" panose="020B0604030504040204" pitchFamily="34" charset="-120"/>
                <a:ea typeface="微軟正黑體" panose="020B0604030504040204" pitchFamily="34" charset="-120"/>
                <a:cs typeface="+mn-cs"/>
              </a:rPr>
              <a:t>-</a:t>
            </a:r>
            <a:r>
              <a:rPr lang="zh-TW" altLang="en-US" sz="2800" b="1">
                <a:latin typeface="微軟正黑體" panose="020B0604030504040204" pitchFamily="34" charset="-120"/>
                <a:ea typeface="微軟正黑體" panose="020B0604030504040204" pitchFamily="34" charset="-120"/>
                <a:cs typeface="+mn-cs"/>
              </a:rPr>
              <a:t>資產價值與風險值</a:t>
            </a:r>
            <a:endParaRPr lang="zh-TW" altLang="en-US" sz="2800" b="1">
              <a:latin typeface="微軟正黑體" panose="020B0604030504040204" pitchFamily="34" charset="-120"/>
              <a:cs typeface="+mn-cs"/>
            </a:endParaRPr>
          </a:p>
        </p:txBody>
      </p:sp>
      <p:sp>
        <p:nvSpPr>
          <p:cNvPr id="11" name="矩形 10">
            <a:extLst>
              <a:ext uri="{FF2B5EF4-FFF2-40B4-BE49-F238E27FC236}">
                <a16:creationId xmlns:a16="http://schemas.microsoft.com/office/drawing/2014/main" id="{799B1615-0242-E48F-F7F0-B129A48240EA}"/>
              </a:ext>
            </a:extLst>
          </p:cNvPr>
          <p:cNvSpPr/>
          <p:nvPr/>
        </p:nvSpPr>
        <p:spPr bwMode="gray">
          <a:xfrm>
            <a:off x="4573493" y="1897891"/>
            <a:ext cx="7206086" cy="4342195"/>
          </a:xfrm>
          <a:prstGeom prst="rect">
            <a:avLst/>
          </a:prstGeom>
          <a:noFill/>
          <a:ln w="38100" algn="ctr">
            <a:solidFill>
              <a:schemeClr val="accent4"/>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a:solidFill>
                <a:schemeClr val="bg1"/>
              </a:solidFill>
            </a:endParaRPr>
          </a:p>
        </p:txBody>
      </p:sp>
      <p:sp>
        <p:nvSpPr>
          <p:cNvPr id="12" name="語音泡泡: 矩形 11">
            <a:extLst>
              <a:ext uri="{FF2B5EF4-FFF2-40B4-BE49-F238E27FC236}">
                <a16:creationId xmlns:a16="http://schemas.microsoft.com/office/drawing/2014/main" id="{08CCBC4E-9CC2-EA93-81E7-4476F802A98C}"/>
              </a:ext>
            </a:extLst>
          </p:cNvPr>
          <p:cNvSpPr/>
          <p:nvPr/>
        </p:nvSpPr>
        <p:spPr>
          <a:xfrm>
            <a:off x="6079355" y="525050"/>
            <a:ext cx="5700224" cy="1216007"/>
          </a:xfrm>
          <a:prstGeom prst="wedgeRectCallout">
            <a:avLst>
              <a:gd name="adj1" fmla="val -20252"/>
              <a:gd name="adj2" fmla="val 71191"/>
            </a:avLst>
          </a:prstGeom>
          <a:solidFill>
            <a:schemeClr val="accent4"/>
          </a:solidFill>
          <a:ln>
            <a:noFill/>
          </a:ln>
        </p:spPr>
        <p:style>
          <a:lnRef idx="0">
            <a:scrgbClr r="0" g="0" b="0"/>
          </a:lnRef>
          <a:fillRef idx="0">
            <a:scrgbClr r="0" g="0" b="0"/>
          </a:fillRef>
          <a:effectRef idx="0">
            <a:scrgbClr r="0" g="0" b="0"/>
          </a:effectRef>
          <a:fontRef idx="minor">
            <a:schemeClr val="dk1"/>
          </a:fontRef>
        </p:style>
        <p:txBody>
          <a:bodyPr rtlCol="0" anchor="ctr"/>
          <a:lstStyle/>
          <a:p>
            <a:r>
              <a:rPr lang="zh-TW" altLang="en-US" sz="1600" b="1">
                <a:solidFill>
                  <a:schemeClr val="bg1"/>
                </a:solidFill>
              </a:rPr>
              <a:t>評估完資產價值後請依據</a:t>
            </a:r>
            <a:r>
              <a:rPr lang="en-US" altLang="zh-TW" sz="1600" b="1">
                <a:solidFill>
                  <a:schemeClr val="bg1"/>
                </a:solidFill>
              </a:rPr>
              <a:t>【</a:t>
            </a:r>
            <a:r>
              <a:rPr lang="zh-TW" altLang="en-US" sz="1600" b="1">
                <a:solidFill>
                  <a:schemeClr val="bg1"/>
                </a:solidFill>
              </a:rPr>
              <a:t>風險評估名詞定義</a:t>
            </a:r>
            <a:r>
              <a:rPr lang="en-US" altLang="zh-TW" sz="1600" b="1">
                <a:solidFill>
                  <a:schemeClr val="bg1"/>
                </a:solidFill>
              </a:rPr>
              <a:t>】</a:t>
            </a:r>
            <a:r>
              <a:rPr lang="zh-TW" altLang="en-US" sz="1600" b="1">
                <a:solidFill>
                  <a:schemeClr val="bg1"/>
                </a:solidFill>
              </a:rPr>
              <a:t>頁籤之可能性、衝擊性定義，以下拉式選單選取各風險評鑑題目之可能性及衝擊性等級，表單已代入公式將會自動計算各題目之風險值及最終綜合風險值</a:t>
            </a:r>
            <a:endParaRPr lang="en-US" altLang="zh-TW" sz="1600" b="1">
              <a:solidFill>
                <a:schemeClr val="bg1"/>
              </a:solidFill>
            </a:endParaRPr>
          </a:p>
        </p:txBody>
      </p:sp>
      <p:sp>
        <p:nvSpPr>
          <p:cNvPr id="15" name="文字方塊 14">
            <a:extLst>
              <a:ext uri="{FF2B5EF4-FFF2-40B4-BE49-F238E27FC236}">
                <a16:creationId xmlns:a16="http://schemas.microsoft.com/office/drawing/2014/main" id="{29F94A4C-188B-B3B6-C283-1DA353AB8C4D}"/>
              </a:ext>
            </a:extLst>
          </p:cNvPr>
          <p:cNvSpPr txBox="1"/>
          <p:nvPr/>
        </p:nvSpPr>
        <p:spPr>
          <a:xfrm rot="19625461">
            <a:off x="11018280" y="6086605"/>
            <a:ext cx="1089061" cy="276999"/>
          </a:xfrm>
          <a:prstGeom prst="rect">
            <a:avLst/>
          </a:prstGeom>
          <a:noFill/>
          <a:ln w="34925">
            <a:solidFill>
              <a:srgbClr val="FF0000"/>
            </a:solidFill>
          </a:ln>
        </p:spPr>
        <p:txBody>
          <a:bodyPr wrap="square" lIns="0" tIns="0" rIns="0" bIns="0" rtlCol="0">
            <a:spAutoFit/>
          </a:bodyPr>
          <a:lstStyle/>
          <a:p>
            <a:pPr algn="ctr">
              <a:spcBef>
                <a:spcPts val="600"/>
              </a:spcBef>
              <a:buSzPct val="100000"/>
            </a:pPr>
            <a:r>
              <a:rPr lang="en-US" altLang="zh-TW">
                <a:solidFill>
                  <a:srgbClr val="FF0000"/>
                </a:solidFill>
              </a:rPr>
              <a:t>SAMPLE</a:t>
            </a:r>
            <a:endParaRPr lang="zh-TW" altLang="en-US">
              <a:solidFill>
                <a:srgbClr val="FF0000"/>
              </a:solidFill>
            </a:endParaRPr>
          </a:p>
        </p:txBody>
      </p:sp>
      <p:sp>
        <p:nvSpPr>
          <p:cNvPr id="7" name="語音泡泡: 矩形 6">
            <a:extLst>
              <a:ext uri="{FF2B5EF4-FFF2-40B4-BE49-F238E27FC236}">
                <a16:creationId xmlns:a16="http://schemas.microsoft.com/office/drawing/2014/main" id="{7B68C916-D26C-A881-03F8-D982921252B7}"/>
              </a:ext>
            </a:extLst>
          </p:cNvPr>
          <p:cNvSpPr/>
          <p:nvPr/>
        </p:nvSpPr>
        <p:spPr>
          <a:xfrm>
            <a:off x="647673" y="5270686"/>
            <a:ext cx="3599849" cy="770478"/>
          </a:xfrm>
          <a:prstGeom prst="wedgeRectCallout">
            <a:avLst>
              <a:gd name="adj1" fmla="val -14950"/>
              <a:gd name="adj2" fmla="val 78760"/>
            </a:avLst>
          </a:prstGeom>
          <a:solidFill>
            <a:srgbClr val="009A44"/>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zh-TW" altLang="en-US" sz="1600" b="1">
                <a:solidFill>
                  <a:schemeClr val="bg1"/>
                </a:solidFill>
              </a:rPr>
              <a:t>風險評估相關說明請參考</a:t>
            </a:r>
            <a:r>
              <a:rPr lang="en-US" altLang="zh-TW" sz="1600" b="1">
                <a:solidFill>
                  <a:schemeClr val="bg1"/>
                </a:solidFill>
              </a:rPr>
              <a:t>【</a:t>
            </a:r>
            <a:r>
              <a:rPr lang="zh-TW" altLang="en-US" sz="1600" b="1">
                <a:solidFill>
                  <a:schemeClr val="bg1"/>
                </a:solidFill>
              </a:rPr>
              <a:t>風險評估名詞定義</a:t>
            </a:r>
            <a:r>
              <a:rPr lang="en-US" altLang="zh-TW" sz="1600" b="1">
                <a:solidFill>
                  <a:schemeClr val="bg1"/>
                </a:solidFill>
              </a:rPr>
              <a:t>】</a:t>
            </a:r>
            <a:r>
              <a:rPr lang="zh-TW" altLang="en-US" sz="1600" b="1">
                <a:solidFill>
                  <a:schemeClr val="bg1"/>
                </a:solidFill>
              </a:rPr>
              <a:t>及</a:t>
            </a:r>
            <a:r>
              <a:rPr lang="en-US" altLang="zh-TW" sz="1600" b="1">
                <a:solidFill>
                  <a:schemeClr val="bg1"/>
                </a:solidFill>
              </a:rPr>
              <a:t>【</a:t>
            </a:r>
            <a:r>
              <a:rPr lang="zh-TW" altLang="en-US" sz="1600" b="1">
                <a:solidFill>
                  <a:schemeClr val="bg1"/>
                </a:solidFill>
              </a:rPr>
              <a:t>風險值計算</a:t>
            </a:r>
            <a:r>
              <a:rPr lang="en-US" altLang="zh-TW" sz="1600" b="1">
                <a:solidFill>
                  <a:schemeClr val="bg1"/>
                </a:solidFill>
              </a:rPr>
              <a:t>】</a:t>
            </a:r>
            <a:r>
              <a:rPr lang="zh-TW" altLang="en-US" sz="1600" b="1">
                <a:solidFill>
                  <a:schemeClr val="bg1"/>
                </a:solidFill>
              </a:rPr>
              <a:t>頁籤</a:t>
            </a:r>
          </a:p>
        </p:txBody>
      </p:sp>
      <p:sp>
        <p:nvSpPr>
          <p:cNvPr id="8" name="矩形 7">
            <a:extLst>
              <a:ext uri="{FF2B5EF4-FFF2-40B4-BE49-F238E27FC236}">
                <a16:creationId xmlns:a16="http://schemas.microsoft.com/office/drawing/2014/main" id="{153E45DD-D08A-60C0-A4A3-1FD3A8C510FE}"/>
              </a:ext>
            </a:extLst>
          </p:cNvPr>
          <p:cNvSpPr/>
          <p:nvPr/>
        </p:nvSpPr>
        <p:spPr bwMode="gray">
          <a:xfrm>
            <a:off x="741143" y="6295612"/>
            <a:ext cx="2136809" cy="277822"/>
          </a:xfrm>
          <a:prstGeom prst="rect">
            <a:avLst/>
          </a:prstGeom>
          <a:noFill/>
          <a:ln w="38100" algn="ctr">
            <a:solidFill>
              <a:srgbClr val="009A44"/>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a:solidFill>
                <a:schemeClr val="bg1"/>
              </a:solidFill>
            </a:endParaRPr>
          </a:p>
        </p:txBody>
      </p:sp>
      <p:sp>
        <p:nvSpPr>
          <p:cNvPr id="13" name="語音泡泡: 矩形 12">
            <a:extLst>
              <a:ext uri="{FF2B5EF4-FFF2-40B4-BE49-F238E27FC236}">
                <a16:creationId xmlns:a16="http://schemas.microsoft.com/office/drawing/2014/main" id="{40DC63F3-28FD-8558-6476-32357F3CA989}"/>
              </a:ext>
            </a:extLst>
          </p:cNvPr>
          <p:cNvSpPr/>
          <p:nvPr/>
        </p:nvSpPr>
        <p:spPr>
          <a:xfrm>
            <a:off x="412419" y="885840"/>
            <a:ext cx="5101921" cy="917239"/>
          </a:xfrm>
          <a:prstGeom prst="wedgeRectCallout">
            <a:avLst>
              <a:gd name="adj1" fmla="val 21165"/>
              <a:gd name="adj2" fmla="val 57047"/>
            </a:avLst>
          </a:prstGeom>
          <a:solidFill>
            <a:schemeClr val="accent4"/>
          </a:solidFill>
          <a:ln>
            <a:noFill/>
          </a:ln>
        </p:spPr>
        <p:style>
          <a:lnRef idx="0">
            <a:scrgbClr r="0" g="0" b="0"/>
          </a:lnRef>
          <a:fillRef idx="0">
            <a:scrgbClr r="0" g="0" b="0"/>
          </a:fillRef>
          <a:effectRef idx="0">
            <a:scrgbClr r="0" g="0" b="0"/>
          </a:effectRef>
          <a:fontRef idx="minor">
            <a:schemeClr val="dk1"/>
          </a:fontRef>
        </p:style>
        <p:txBody>
          <a:bodyPr rtlCol="0" anchor="ctr"/>
          <a:lstStyle/>
          <a:p>
            <a:r>
              <a:rPr lang="zh-TW" altLang="en-US" sz="1600" b="1" dirty="0">
                <a:solidFill>
                  <a:schemeClr val="bg1"/>
                </a:solidFill>
              </a:rPr>
              <a:t>每項資產盤點完畢後請依據</a:t>
            </a:r>
            <a:r>
              <a:rPr lang="en-US" altLang="zh-TW" sz="1600" b="1" dirty="0">
                <a:solidFill>
                  <a:schemeClr val="bg1"/>
                </a:solidFill>
              </a:rPr>
              <a:t>【</a:t>
            </a:r>
            <a:r>
              <a:rPr lang="zh-TW" altLang="en-US" sz="1600" b="1" dirty="0">
                <a:solidFill>
                  <a:schemeClr val="bg1"/>
                </a:solidFill>
              </a:rPr>
              <a:t>風險評估名詞定義</a:t>
            </a:r>
            <a:r>
              <a:rPr lang="en-US" altLang="zh-TW" sz="1600" b="1" dirty="0">
                <a:solidFill>
                  <a:schemeClr val="bg1"/>
                </a:solidFill>
              </a:rPr>
              <a:t>】</a:t>
            </a:r>
            <a:r>
              <a:rPr lang="zh-TW" altLang="en-US" sz="1600" b="1" dirty="0">
                <a:solidFill>
                  <a:schemeClr val="bg1"/>
                </a:solidFill>
              </a:rPr>
              <a:t>頁籤之定義以下拉式選單選取</a:t>
            </a:r>
            <a:r>
              <a:rPr lang="en-US" altLang="zh-TW" sz="1600" b="1" dirty="0">
                <a:solidFill>
                  <a:schemeClr val="bg1"/>
                </a:solidFill>
              </a:rPr>
              <a:t>C</a:t>
            </a:r>
            <a:r>
              <a:rPr lang="zh-TW" altLang="en-US" sz="1600" b="1" dirty="0">
                <a:solidFill>
                  <a:schemeClr val="bg1"/>
                </a:solidFill>
              </a:rPr>
              <a:t>、</a:t>
            </a:r>
            <a:r>
              <a:rPr lang="en-US" altLang="zh-TW" sz="1600" b="1" dirty="0">
                <a:solidFill>
                  <a:schemeClr val="bg1"/>
                </a:solidFill>
              </a:rPr>
              <a:t>I</a:t>
            </a:r>
            <a:r>
              <a:rPr lang="zh-TW" altLang="en-US" sz="1600" b="1" dirty="0">
                <a:solidFill>
                  <a:schemeClr val="bg1"/>
                </a:solidFill>
              </a:rPr>
              <a:t>、</a:t>
            </a:r>
            <a:r>
              <a:rPr lang="en-US" altLang="zh-TW" sz="1600" b="1" dirty="0">
                <a:solidFill>
                  <a:schemeClr val="bg1"/>
                </a:solidFill>
              </a:rPr>
              <a:t>A </a:t>
            </a:r>
            <a:r>
              <a:rPr lang="zh-TW" altLang="en-US" sz="1600" b="1" dirty="0">
                <a:solidFill>
                  <a:schemeClr val="bg1"/>
                </a:solidFill>
              </a:rPr>
              <a:t>等級，表單已代入公式將會自動計算資產價值</a:t>
            </a:r>
            <a:endParaRPr lang="en-US" altLang="zh-TW" sz="1600" b="1" dirty="0">
              <a:solidFill>
                <a:schemeClr val="bg1"/>
              </a:solidFill>
            </a:endParaRPr>
          </a:p>
        </p:txBody>
      </p:sp>
      <p:sp>
        <p:nvSpPr>
          <p:cNvPr id="16" name="矩形 15">
            <a:extLst>
              <a:ext uri="{FF2B5EF4-FFF2-40B4-BE49-F238E27FC236}">
                <a16:creationId xmlns:a16="http://schemas.microsoft.com/office/drawing/2014/main" id="{D856184B-3590-0515-400F-7D787D83A020}"/>
              </a:ext>
            </a:extLst>
          </p:cNvPr>
          <p:cNvSpPr/>
          <p:nvPr/>
        </p:nvSpPr>
        <p:spPr bwMode="gray">
          <a:xfrm>
            <a:off x="379690" y="1897891"/>
            <a:ext cx="4135816" cy="4342195"/>
          </a:xfrm>
          <a:prstGeom prst="rect">
            <a:avLst/>
          </a:prstGeom>
          <a:noFill/>
          <a:ln w="38100" algn="ctr">
            <a:solidFill>
              <a:schemeClr val="accent4"/>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a:solidFill>
                <a:schemeClr val="bg1"/>
              </a:solidFill>
            </a:endParaRPr>
          </a:p>
        </p:txBody>
      </p:sp>
    </p:spTree>
    <p:extLst>
      <p:ext uri="{BB962C8B-B14F-4D97-AF65-F5344CB8AC3E}">
        <p14:creationId xmlns:p14="http://schemas.microsoft.com/office/powerpoint/2010/main" val="401423797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618284" y="6509153"/>
            <a:ext cx="335280" cy="160020"/>
          </a:xfrm>
          <a:prstGeom prst="rect">
            <a:avLst/>
          </a:prstGeom>
        </p:spPr>
        <p:txBody>
          <a:bodyPr vert="horz" wrap="square" lIns="0" tIns="0" rIns="0" bIns="0" rtlCol="0">
            <a:spAutoFit/>
          </a:bodyPr>
          <a:lstStyle/>
          <a:p>
            <a:pPr marL="12700">
              <a:lnSpc>
                <a:spcPts val="1165"/>
              </a:lnSpc>
            </a:pPr>
            <a:r>
              <a:rPr sz="1050" b="1">
                <a:solidFill>
                  <a:srgbClr val="FFFFFF"/>
                </a:solidFill>
                <a:latin typeface="Microsoft JhengHei"/>
                <a:cs typeface="Microsoft JhengHei"/>
              </a:rPr>
              <a:t>P.</a:t>
            </a:r>
            <a:r>
              <a:rPr sz="1050" b="1" spc="-100">
                <a:solidFill>
                  <a:srgbClr val="FFFFFF"/>
                </a:solidFill>
                <a:latin typeface="Microsoft JhengHei"/>
                <a:cs typeface="Microsoft JhengHei"/>
              </a:rPr>
              <a:t> </a:t>
            </a:r>
            <a:r>
              <a:rPr sz="1050" b="1" spc="-5">
                <a:solidFill>
                  <a:srgbClr val="FFFFFF"/>
                </a:solidFill>
                <a:latin typeface="Microsoft JhengHei"/>
                <a:cs typeface="Microsoft JhengHei"/>
              </a:rPr>
              <a:t>20</a:t>
            </a:r>
            <a:endParaRPr sz="1050">
              <a:latin typeface="Microsoft JhengHei"/>
              <a:cs typeface="Microsoft JhengHei"/>
            </a:endParaRPr>
          </a:p>
        </p:txBody>
      </p:sp>
      <p:sp>
        <p:nvSpPr>
          <p:cNvPr id="8" name="文字版面配置區 7"/>
          <p:cNvSpPr>
            <a:spLocks noGrp="1"/>
          </p:cNvSpPr>
          <p:nvPr>
            <p:ph type="body" sz="quarter" idx="13"/>
          </p:nvPr>
        </p:nvSpPr>
        <p:spPr>
          <a:xfrm>
            <a:off x="469900" y="863105"/>
            <a:ext cx="11252200" cy="757255"/>
          </a:xfrm>
        </p:spPr>
        <p:txBody>
          <a:bodyPr/>
          <a:lstStyle/>
          <a:p>
            <a:pPr marL="342900" indent="-342900">
              <a:buFont typeface="Wingdings 2" panose="05020102010507070707" pitchFamily="18" charset="2"/>
              <a:buChar char=""/>
            </a:pPr>
            <a:r>
              <a:rPr lang="zh-TW" altLang="en-US" dirty="0">
                <a:latin typeface="微軟正黑體" panose="020B0604030504040204" pitchFamily="34" charset="-120"/>
              </a:rPr>
              <a:t>與資訊資產盤點、風險評鑑相關之條文於</a:t>
            </a:r>
            <a:r>
              <a:rPr lang="en-US" altLang="zh-TW" dirty="0">
                <a:latin typeface="微軟正黑體" panose="020B0604030504040204" pitchFamily="34" charset="-120"/>
              </a:rPr>
              <a:t>ISO27001:2022</a:t>
            </a:r>
            <a:r>
              <a:rPr lang="zh-TW" altLang="en-US" dirty="0">
                <a:latin typeface="微軟正黑體" panose="020B0604030504040204" pitchFamily="34" charset="-120"/>
              </a:rPr>
              <a:t>未調整，條文變動對於盤點與風險評鑑作業評估</a:t>
            </a:r>
            <a:r>
              <a:rPr lang="zh-TW" altLang="en-US" u="sng" dirty="0">
                <a:solidFill>
                  <a:srgbClr val="DA291C"/>
                </a:solidFill>
                <a:latin typeface="微軟正黑體" panose="020B0604030504040204" pitchFamily="34" charset="-120"/>
              </a:rPr>
              <a:t>未有影響</a:t>
            </a:r>
            <a:endParaRPr lang="en-US" altLang="zh-TW" u="sng" dirty="0">
              <a:solidFill>
                <a:srgbClr val="DA291C"/>
              </a:solidFill>
              <a:latin typeface="微軟正黑體" panose="020B0604030504040204" pitchFamily="34" charset="-120"/>
              <a:ea typeface="微軟正黑體" panose="020B0604030504040204" pitchFamily="34" charset="-120"/>
            </a:endParaRPr>
          </a:p>
        </p:txBody>
      </p:sp>
      <p:sp>
        <p:nvSpPr>
          <p:cNvPr id="2" name="標題 1"/>
          <p:cNvSpPr>
            <a:spLocks noGrp="1"/>
          </p:cNvSpPr>
          <p:nvPr>
            <p:ph type="title"/>
          </p:nvPr>
        </p:nvSpPr>
        <p:spPr/>
        <p:txBody>
          <a:bodyPr/>
          <a:lstStyle/>
          <a:p>
            <a:r>
              <a:rPr lang="zh-TW" altLang="en-US" sz="2800" b="1" dirty="0">
                <a:latin typeface="微軟正黑體" panose="020B0604030504040204" pitchFamily="34" charset="-120"/>
              </a:rPr>
              <a:t>轉版對於資訊資產盤點與風險評鑑之影響</a:t>
            </a:r>
            <a:endParaRPr lang="zh-TW" altLang="en-US" sz="2800" b="1" dirty="0">
              <a:latin typeface="微軟正黑體" panose="020B0604030504040204" pitchFamily="34" charset="-120"/>
              <a:ea typeface="微軟正黑體" panose="020B0604030504040204" pitchFamily="34" charset="-120"/>
            </a:endParaRPr>
          </a:p>
        </p:txBody>
      </p:sp>
      <p:graphicFrame>
        <p:nvGraphicFramePr>
          <p:cNvPr id="3" name="表格 2">
            <a:extLst>
              <a:ext uri="{FF2B5EF4-FFF2-40B4-BE49-F238E27FC236}">
                <a16:creationId xmlns:a16="http://schemas.microsoft.com/office/drawing/2014/main" id="{957DC7D4-BDFF-6E59-B487-05B6E69A8AE8}"/>
              </a:ext>
            </a:extLst>
          </p:cNvPr>
          <p:cNvGraphicFramePr>
            <a:graphicFrameLocks noGrp="1"/>
          </p:cNvGraphicFramePr>
          <p:nvPr>
            <p:extLst>
              <p:ext uri="{D42A27DB-BD31-4B8C-83A1-F6EECF244321}">
                <p14:modId xmlns:p14="http://schemas.microsoft.com/office/powerpoint/2010/main" val="636988862"/>
              </p:ext>
            </p:extLst>
          </p:nvPr>
        </p:nvGraphicFramePr>
        <p:xfrm>
          <a:off x="2079625" y="2215498"/>
          <a:ext cx="7626350" cy="3607947"/>
        </p:xfrm>
        <a:graphic>
          <a:graphicData uri="http://schemas.openxmlformats.org/drawingml/2006/table">
            <a:tbl>
              <a:tblPr/>
              <a:tblGrid>
                <a:gridCol w="2501900">
                  <a:extLst>
                    <a:ext uri="{9D8B030D-6E8A-4147-A177-3AD203B41FA5}">
                      <a16:colId xmlns:a16="http://schemas.microsoft.com/office/drawing/2014/main" val="2362768745"/>
                    </a:ext>
                  </a:extLst>
                </a:gridCol>
                <a:gridCol w="2590800">
                  <a:extLst>
                    <a:ext uri="{9D8B030D-6E8A-4147-A177-3AD203B41FA5}">
                      <a16:colId xmlns:a16="http://schemas.microsoft.com/office/drawing/2014/main" val="77262158"/>
                    </a:ext>
                  </a:extLst>
                </a:gridCol>
                <a:gridCol w="2533650">
                  <a:extLst>
                    <a:ext uri="{9D8B030D-6E8A-4147-A177-3AD203B41FA5}">
                      <a16:colId xmlns:a16="http://schemas.microsoft.com/office/drawing/2014/main" val="2914573226"/>
                    </a:ext>
                  </a:extLst>
                </a:gridCol>
              </a:tblGrid>
              <a:tr h="364717">
                <a:tc>
                  <a:txBody>
                    <a:bodyPr/>
                    <a:lstStyle/>
                    <a:p>
                      <a:pPr algn="ctr" rtl="0" fontAlgn="t"/>
                      <a:r>
                        <a:rPr lang="en-US" altLang="zh-TW" sz="1800" b="1" i="0" u="none" strike="noStrike" dirty="0">
                          <a:solidFill>
                            <a:srgbClr val="FFFFFF"/>
                          </a:solidFill>
                          <a:effectLst/>
                          <a:latin typeface="微軟正黑體" panose="020B0604030504040204" pitchFamily="34" charset="-120"/>
                          <a:ea typeface="微軟正黑體" panose="020B0604030504040204" pitchFamily="34" charset="-120"/>
                        </a:rPr>
                        <a:t>ISO27001:2013</a:t>
                      </a:r>
                      <a:endParaRPr lang="zh-TW" altLang="en-US" sz="1800" b="1" i="0" u="none" strike="noStrike" dirty="0">
                        <a:solidFill>
                          <a:srgbClr val="FFFFFF"/>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6FC2B4"/>
                    </a:solidFill>
                  </a:tcPr>
                </a:tc>
                <a:tc>
                  <a:txBody>
                    <a:bodyPr/>
                    <a:lstStyle/>
                    <a:p>
                      <a:pPr algn="ctr" rtl="0" fontAlgn="t"/>
                      <a:r>
                        <a:rPr lang="en-US" altLang="zh-TW" sz="1800" b="1" i="0" u="none" strike="noStrike" dirty="0">
                          <a:solidFill>
                            <a:srgbClr val="FFFFFF"/>
                          </a:solidFill>
                          <a:effectLst/>
                          <a:latin typeface="微軟正黑體" panose="020B0604030504040204" pitchFamily="34" charset="-120"/>
                          <a:ea typeface="微軟正黑體" panose="020B0604030504040204" pitchFamily="34" charset="-120"/>
                        </a:rPr>
                        <a:t>ISO27001:2022</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6FC2B4"/>
                    </a:solidFill>
                  </a:tcPr>
                </a:tc>
                <a:tc>
                  <a:txBody>
                    <a:bodyPr/>
                    <a:lstStyle/>
                    <a:p>
                      <a:pPr algn="ctr" rtl="0" fontAlgn="t"/>
                      <a:r>
                        <a:rPr lang="zh-TW" altLang="en-US" sz="1800" b="1" i="0" u="none" strike="noStrike" dirty="0">
                          <a:solidFill>
                            <a:srgbClr val="FFFFFF"/>
                          </a:solidFill>
                          <a:effectLst/>
                          <a:latin typeface="微軟正黑體" panose="020B0604030504040204" pitchFamily="34" charset="-120"/>
                          <a:ea typeface="微軟正黑體" panose="020B0604030504040204" pitchFamily="34" charset="-120"/>
                        </a:rPr>
                        <a:t>轉版說明</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6FC2B4"/>
                    </a:solidFill>
                  </a:tcPr>
                </a:tc>
                <a:extLst>
                  <a:ext uri="{0D108BD9-81ED-4DB2-BD59-A6C34878D82A}">
                    <a16:rowId xmlns:a16="http://schemas.microsoft.com/office/drawing/2014/main" val="1095594537"/>
                  </a:ext>
                </a:extLst>
              </a:tr>
              <a:tr h="525656">
                <a:tc>
                  <a:txBody>
                    <a:bodyPr/>
                    <a:lstStyle/>
                    <a:p>
                      <a:pPr algn="ctr" rtl="0" fontAlgn="t">
                        <a:lnSpc>
                          <a:spcPct val="100000"/>
                        </a:lnSpc>
                      </a:pP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6.1.2</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資訊安全風險評鑑</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rtl="0" fontAlgn="t">
                        <a:lnSpc>
                          <a:spcPct val="100000"/>
                        </a:lnSpc>
                      </a:pP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6.1.2</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資訊安全風險評鑑</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rtl="0" fontAlgn="t">
                        <a:lnSpc>
                          <a:spcPct val="100000"/>
                        </a:lnSpc>
                      </a:pP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條文無調整</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594693649"/>
                  </a:ext>
                </a:extLst>
              </a:tr>
              <a:tr h="530894">
                <a:tc>
                  <a:txBody>
                    <a:bodyPr/>
                    <a:lstStyle/>
                    <a:p>
                      <a:pPr algn="ctr" rtl="0" fontAlgn="t">
                        <a:lnSpc>
                          <a:spcPct val="100000"/>
                        </a:lnSpc>
                      </a:pP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6.1.3</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資訊安全風險處理</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rtl="0" fontAlgn="t">
                        <a:lnSpc>
                          <a:spcPct val="100000"/>
                        </a:lnSpc>
                      </a:pP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6.1.3</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資訊安全風險處理</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rtl="0" fontAlgn="t">
                        <a:lnSpc>
                          <a:spcPct val="100000"/>
                        </a:lnSpc>
                      </a:pP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條文無調整</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9894656"/>
                  </a:ext>
                </a:extLst>
              </a:tr>
              <a:tr h="437336">
                <a:tc>
                  <a:txBody>
                    <a:bodyPr/>
                    <a:lstStyle/>
                    <a:p>
                      <a:pPr algn="ctr" rtl="0" fontAlgn="t">
                        <a:lnSpc>
                          <a:spcPct val="100000"/>
                        </a:lnSpc>
                      </a:pP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8.2</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資訊安全風險評鑑</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rtl="0" fontAlgn="t">
                        <a:lnSpc>
                          <a:spcPct val="100000"/>
                        </a:lnSpc>
                      </a:pP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8.2</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資訊安全風險評鑑</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1219110" rtl="0" eaLnBrk="1" fontAlgn="t" latinLnBrk="0" hangingPunct="1">
                        <a:lnSpc>
                          <a:spcPct val="100000"/>
                        </a:lnSpc>
                        <a:spcBef>
                          <a:spcPts val="0"/>
                        </a:spcBef>
                        <a:spcAft>
                          <a:spcPts val="0"/>
                        </a:spcAft>
                        <a:buClrTx/>
                        <a:buSzTx/>
                        <a:buFontTx/>
                        <a:buNone/>
                        <a:tabLst/>
                        <a:defRPr/>
                      </a:pP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條文無調整</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484167280"/>
                  </a:ext>
                </a:extLst>
              </a:tr>
              <a:tr h="437336">
                <a:tc>
                  <a:txBody>
                    <a:bodyPr/>
                    <a:lstStyle/>
                    <a:p>
                      <a:pPr algn="ctr" rtl="0" fontAlgn="t">
                        <a:lnSpc>
                          <a:spcPct val="100000"/>
                        </a:lnSpc>
                      </a:pP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8.3</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資訊安全風險處理</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rtl="0" fontAlgn="t">
                        <a:lnSpc>
                          <a:spcPct val="100000"/>
                        </a:lnSpc>
                      </a:pP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8.3</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資訊安全風險處理</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1219110" rtl="0" eaLnBrk="1" fontAlgn="t" latinLnBrk="0" hangingPunct="1">
                        <a:lnSpc>
                          <a:spcPct val="100000"/>
                        </a:lnSpc>
                        <a:spcBef>
                          <a:spcPts val="0"/>
                        </a:spcBef>
                        <a:spcAft>
                          <a:spcPts val="0"/>
                        </a:spcAft>
                        <a:buClrTx/>
                        <a:buSzTx/>
                        <a:buFontTx/>
                        <a:buNone/>
                        <a:tabLst/>
                        <a:defRPr/>
                      </a:pP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條文無調整</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431458076"/>
                  </a:ext>
                </a:extLst>
              </a:tr>
              <a:tr h="437336">
                <a:tc>
                  <a:txBody>
                    <a:bodyPr/>
                    <a:lstStyle/>
                    <a:p>
                      <a:pPr algn="ctr" rtl="0" fontAlgn="t">
                        <a:lnSpc>
                          <a:spcPct val="100000"/>
                        </a:lnSpc>
                      </a:pP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A.8.1.1</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資訊資產清冊</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rowSpan="2">
                  <a:txBody>
                    <a:bodyPr/>
                    <a:lstStyle/>
                    <a:p>
                      <a:pPr algn="ctr" rtl="0" fontAlgn="t">
                        <a:lnSpc>
                          <a:spcPct val="100000"/>
                        </a:lnSpc>
                      </a:pP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A.5.9</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資訊及其他相關聯資產之可被接受使用</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rowSpan="2">
                  <a:txBody>
                    <a:bodyPr/>
                    <a:lstStyle/>
                    <a:p>
                      <a:pPr algn="ctr" rtl="0" fontAlgn="t">
                        <a:lnSpc>
                          <a:spcPct val="100000"/>
                        </a:lnSpc>
                      </a:pP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條文文字整併</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40564496"/>
                  </a:ext>
                </a:extLst>
              </a:tr>
              <a:tr h="437336">
                <a:tc>
                  <a:txBody>
                    <a:bodyPr/>
                    <a:lstStyle/>
                    <a:p>
                      <a:pPr algn="ctr" rtl="0" fontAlgn="t">
                        <a:lnSpc>
                          <a:spcPct val="100000"/>
                        </a:lnSpc>
                      </a:pP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A.8.1.2</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資產所有權</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vMerge="1">
                  <a:txBody>
                    <a:bodyPr/>
                    <a:lstStyle/>
                    <a:p>
                      <a:pPr algn="l" rtl="0" fontAlgn="t">
                        <a:lnSpc>
                          <a:spcPct val="100000"/>
                        </a:lnSpc>
                      </a:pP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vMerge="1">
                  <a:txBody>
                    <a:bodyPr/>
                    <a:lstStyle/>
                    <a:p>
                      <a:pPr algn="l" rtl="0" fontAlgn="t">
                        <a:lnSpc>
                          <a:spcPct val="100000"/>
                        </a:lnSpc>
                      </a:pPr>
                      <a:endPar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760581269"/>
                  </a:ext>
                </a:extLst>
              </a:tr>
              <a:tr h="437336">
                <a:tc>
                  <a:txBody>
                    <a:bodyPr/>
                    <a:lstStyle/>
                    <a:p>
                      <a:pPr algn="ctr" rtl="0" fontAlgn="t">
                        <a:lnSpc>
                          <a:spcPct val="100000"/>
                        </a:lnSpc>
                      </a:pP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A.8.2.1</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資訊之分級</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1219110" rtl="0" eaLnBrk="1" fontAlgn="t" latinLnBrk="0" hangingPunct="1">
                        <a:lnSpc>
                          <a:spcPct val="100000"/>
                        </a:lnSpc>
                        <a:spcBef>
                          <a:spcPts val="0"/>
                        </a:spcBef>
                        <a:spcAft>
                          <a:spcPts val="0"/>
                        </a:spcAft>
                        <a:buClrTx/>
                        <a:buSzTx/>
                        <a:buFontTx/>
                        <a:buNone/>
                        <a:tabLst/>
                        <a:defRPr/>
                      </a:pPr>
                      <a:r>
                        <a:rPr lang="en-US" altLang="zh-TW" sz="1400" dirty="0">
                          <a:latin typeface="微軟正黑體" panose="020B0604030504040204" pitchFamily="34" charset="-120"/>
                          <a:ea typeface="微軟正黑體" panose="020B0604030504040204" pitchFamily="34" charset="-120"/>
                        </a:rPr>
                        <a:t>A.5.12</a:t>
                      </a:r>
                      <a:r>
                        <a:rPr lang="zh-TW" altLang="en-US" sz="1400" dirty="0">
                          <a:latin typeface="微軟正黑體" panose="020B0604030504040204" pitchFamily="34" charset="-120"/>
                          <a:ea typeface="微軟正黑體" panose="020B0604030504040204" pitchFamily="34" charset="-120"/>
                        </a:rPr>
                        <a:t>資訊之分級</a:t>
                      </a:r>
                      <a:endParaRPr lang="en-US" altLang="zh-TW" sz="1400" dirty="0">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ctr" defTabSz="1219110" rtl="0" eaLnBrk="1" fontAlgn="t" latinLnBrk="0" hangingPunct="1">
                        <a:lnSpc>
                          <a:spcPct val="100000"/>
                        </a:lnSpc>
                        <a:spcBef>
                          <a:spcPts val="0"/>
                        </a:spcBef>
                        <a:spcAft>
                          <a:spcPts val="0"/>
                        </a:spcAft>
                        <a:buClrTx/>
                        <a:buSzTx/>
                        <a:buFontTx/>
                        <a:buNone/>
                        <a:tabLst/>
                        <a:defRPr/>
                      </a:pP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條文無調整</a:t>
                      </a:r>
                      <a:endPar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66778210"/>
                  </a:ext>
                </a:extLst>
              </a:tr>
            </a:tbl>
          </a:graphicData>
        </a:graphic>
      </p:graphicFrame>
    </p:spTree>
    <p:extLst>
      <p:ext uri="{BB962C8B-B14F-4D97-AF65-F5344CB8AC3E}">
        <p14:creationId xmlns:p14="http://schemas.microsoft.com/office/powerpoint/2010/main" val="15187108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DA7DE42F-51D1-64F4-B996-CA83D7310DB2}"/>
              </a:ext>
            </a:extLst>
          </p:cNvPr>
          <p:cNvSpPr>
            <a:spLocks noGrp="1"/>
          </p:cNvSpPr>
          <p:nvPr>
            <p:ph type="title"/>
          </p:nvPr>
        </p:nvSpPr>
        <p:spPr>
          <a:xfrm>
            <a:off x="469900" y="402587"/>
            <a:ext cx="3387146" cy="387094"/>
          </a:xfrm>
        </p:spPr>
        <p:txBody>
          <a:bodyPr vert="horz" wrap="none" lIns="0" tIns="0" rIns="0" bIns="0" rtlCol="0" anchor="t" anchorCtr="0">
            <a:spAutoFit/>
          </a:bodyPr>
          <a:lstStyle/>
          <a:p>
            <a:r>
              <a:rPr lang="zh-TW" altLang="en-US" sz="2795" b="1">
                <a:latin typeface="微軟正黑體" panose="020B0604030504040204" pitchFamily="34" charset="-120"/>
                <a:ea typeface="微軟正黑體" panose="020B0604030504040204" pitchFamily="34" charset="-120"/>
                <a:cs typeface="+mn-cs"/>
              </a:rPr>
              <a:t>填寫重點說明</a:t>
            </a:r>
            <a:r>
              <a:rPr lang="en-US" altLang="zh-TW" sz="2795" b="1">
                <a:latin typeface="微軟正黑體" panose="020B0604030504040204" pitchFamily="34" charset="-120"/>
                <a:ea typeface="微軟正黑體" panose="020B0604030504040204" pitchFamily="34" charset="-120"/>
                <a:cs typeface="+mn-cs"/>
              </a:rPr>
              <a:t>-</a:t>
            </a:r>
            <a:r>
              <a:rPr lang="zh-TW" altLang="en-US" sz="2795" b="1">
                <a:latin typeface="微軟正黑體" panose="020B0604030504040204" pitchFamily="34" charset="-120"/>
                <a:ea typeface="微軟正黑體" panose="020B0604030504040204" pitchFamily="34" charset="-120"/>
                <a:cs typeface="+mn-cs"/>
              </a:rPr>
              <a:t>軟體類</a:t>
            </a:r>
          </a:p>
        </p:txBody>
      </p:sp>
      <p:graphicFrame>
        <p:nvGraphicFramePr>
          <p:cNvPr id="2" name="表格 1">
            <a:extLst>
              <a:ext uri="{FF2B5EF4-FFF2-40B4-BE49-F238E27FC236}">
                <a16:creationId xmlns:a16="http://schemas.microsoft.com/office/drawing/2014/main" id="{58B091D1-5B39-3D3C-7480-12E3039BE650}"/>
              </a:ext>
            </a:extLst>
          </p:cNvPr>
          <p:cNvGraphicFramePr>
            <a:graphicFrameLocks noGrp="1"/>
          </p:cNvGraphicFramePr>
          <p:nvPr>
            <p:extLst>
              <p:ext uri="{D42A27DB-BD31-4B8C-83A1-F6EECF244321}">
                <p14:modId xmlns:p14="http://schemas.microsoft.com/office/powerpoint/2010/main" val="2261183225"/>
              </p:ext>
            </p:extLst>
          </p:nvPr>
        </p:nvGraphicFramePr>
        <p:xfrm>
          <a:off x="284064" y="1082842"/>
          <a:ext cx="11623872" cy="4937760"/>
        </p:xfrm>
        <a:graphic>
          <a:graphicData uri="http://schemas.openxmlformats.org/drawingml/2006/table">
            <a:tbl>
              <a:tblPr firstRow="1">
                <a:tableStyleId>{00A15C55-8517-42AA-B614-E9B94910E393}</a:tableStyleId>
              </a:tblPr>
              <a:tblGrid>
                <a:gridCol w="1612981">
                  <a:extLst>
                    <a:ext uri="{9D8B030D-6E8A-4147-A177-3AD203B41FA5}">
                      <a16:colId xmlns:a16="http://schemas.microsoft.com/office/drawing/2014/main" val="669180670"/>
                    </a:ext>
                  </a:extLst>
                </a:gridCol>
                <a:gridCol w="1612981">
                  <a:extLst>
                    <a:ext uri="{9D8B030D-6E8A-4147-A177-3AD203B41FA5}">
                      <a16:colId xmlns:a16="http://schemas.microsoft.com/office/drawing/2014/main" val="3373548443"/>
                    </a:ext>
                  </a:extLst>
                </a:gridCol>
                <a:gridCol w="3049055">
                  <a:extLst>
                    <a:ext uri="{9D8B030D-6E8A-4147-A177-3AD203B41FA5}">
                      <a16:colId xmlns:a16="http://schemas.microsoft.com/office/drawing/2014/main" val="3448853285"/>
                    </a:ext>
                  </a:extLst>
                </a:gridCol>
                <a:gridCol w="1019821">
                  <a:extLst>
                    <a:ext uri="{9D8B030D-6E8A-4147-A177-3AD203B41FA5}">
                      <a16:colId xmlns:a16="http://schemas.microsoft.com/office/drawing/2014/main" val="2902835922"/>
                    </a:ext>
                  </a:extLst>
                </a:gridCol>
                <a:gridCol w="1019821">
                  <a:extLst>
                    <a:ext uri="{9D8B030D-6E8A-4147-A177-3AD203B41FA5}">
                      <a16:colId xmlns:a16="http://schemas.microsoft.com/office/drawing/2014/main" val="1528306583"/>
                    </a:ext>
                  </a:extLst>
                </a:gridCol>
                <a:gridCol w="1019821">
                  <a:extLst>
                    <a:ext uri="{9D8B030D-6E8A-4147-A177-3AD203B41FA5}">
                      <a16:colId xmlns:a16="http://schemas.microsoft.com/office/drawing/2014/main" val="3001338959"/>
                    </a:ext>
                  </a:extLst>
                </a:gridCol>
                <a:gridCol w="1144696">
                  <a:extLst>
                    <a:ext uri="{9D8B030D-6E8A-4147-A177-3AD203B41FA5}">
                      <a16:colId xmlns:a16="http://schemas.microsoft.com/office/drawing/2014/main" val="3327770035"/>
                    </a:ext>
                  </a:extLst>
                </a:gridCol>
                <a:gridCol w="1144696">
                  <a:extLst>
                    <a:ext uri="{9D8B030D-6E8A-4147-A177-3AD203B41FA5}">
                      <a16:colId xmlns:a16="http://schemas.microsoft.com/office/drawing/2014/main" val="4050467387"/>
                    </a:ext>
                  </a:extLst>
                </a:gridCol>
              </a:tblGrid>
              <a:tr h="96387">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資訊資產名稱</a:t>
                      </a:r>
                      <a:endParaRPr lang="zh-TW" alt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系統名稱</a:t>
                      </a:r>
                      <a:endParaRPr lang="zh-TW" alt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說明</a:t>
                      </a:r>
                      <a:endParaRPr lang="zh-TW" alt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資產編號</a:t>
                      </a:r>
                      <a:endParaRPr lang="zh-TW" alt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數量</a:t>
                      </a:r>
                      <a:endParaRPr lang="zh-TW" alt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使用期限</a:t>
                      </a:r>
                      <a:endParaRPr lang="zh-TW" alt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存放地點</a:t>
                      </a:r>
                      <a:endParaRPr lang="zh-TW" alt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存放地點詳細說明</a:t>
                      </a:r>
                      <a:endParaRPr lang="zh-TW" alt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3013551234"/>
                  </a:ext>
                </a:extLst>
              </a:tr>
              <a:tr h="933753">
                <a:tc>
                  <a:txBody>
                    <a:bodyPr/>
                    <a:lstStyle/>
                    <a:p>
                      <a:pPr algn="l" fontAlgn="ctr"/>
                      <a:r>
                        <a:rPr lang="zh-TW" altLang="en-US" sz="1800" u="none" strike="noStrike">
                          <a:effectLst/>
                          <a:latin typeface="微軟正黑體" panose="020B0604030504040204" pitchFamily="34" charset="-120"/>
                          <a:ea typeface="微軟正黑體" panose="020B0604030504040204" pitchFamily="34" charset="-120"/>
                        </a:rPr>
                        <a:t>請填寫正式的資訊資產名稱</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l" fontAlgn="ctr"/>
                      <a:r>
                        <a:rPr lang="zh-TW" altLang="en-US" sz="1800" u="none" strike="noStrike">
                          <a:effectLst/>
                          <a:latin typeface="微軟正黑體" panose="020B0604030504040204" pitchFamily="34" charset="-120"/>
                          <a:ea typeface="微軟正黑體" panose="020B0604030504040204" pitchFamily="34" charset="-120"/>
                        </a:rPr>
                        <a:t>請填寫該軟體運或安裝用於哪套系統之系統名稱</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l" fontAlgn="ctr"/>
                      <a:r>
                        <a:rPr lang="en-US" altLang="zh-TW" sz="1800" u="none" strike="noStrike">
                          <a:effectLst/>
                          <a:latin typeface="微軟正黑體" panose="020B0604030504040204" pitchFamily="34" charset="-120"/>
                          <a:ea typeface="微軟正黑體" panose="020B0604030504040204" pitchFamily="34" charset="-120"/>
                        </a:rPr>
                        <a:t>1.</a:t>
                      </a:r>
                      <a:r>
                        <a:rPr lang="zh-TW" altLang="en-US" sz="1800" u="none" strike="noStrike">
                          <a:effectLst/>
                          <a:latin typeface="微軟正黑體" panose="020B0604030504040204" pitchFamily="34" charset="-120"/>
                          <a:ea typeface="微軟正黑體" panose="020B0604030504040204" pitchFamily="34" charset="-120"/>
                        </a:rPr>
                        <a:t>應用系統、套裝軟體、授權軟體，請填寫該資產於特定系統上之環境與功能，如數量超過</a:t>
                      </a:r>
                      <a:r>
                        <a:rPr lang="en-US" altLang="zh-TW" sz="1800" u="none" strike="noStrike">
                          <a:effectLst/>
                          <a:latin typeface="微軟正黑體" panose="020B0604030504040204" pitchFamily="34" charset="-120"/>
                          <a:ea typeface="微軟正黑體" panose="020B0604030504040204" pitchFamily="34" charset="-120"/>
                        </a:rPr>
                        <a:t>1</a:t>
                      </a:r>
                      <a:r>
                        <a:rPr lang="zh-TW" altLang="en-US" sz="1800" u="none" strike="noStrike">
                          <a:effectLst/>
                          <a:latin typeface="微軟正黑體" panose="020B0604030504040204" pitchFamily="34" charset="-120"/>
                          <a:ea typeface="微軟正黑體" panose="020B0604030504040204" pitchFamily="34" charset="-120"/>
                        </a:rPr>
                        <a:t>請分別填寫不同環境與功能之數量</a:t>
                      </a:r>
                      <a:br>
                        <a:rPr lang="zh-TW" altLang="en-US" sz="1800" u="none" strike="noStrike">
                          <a:effectLst/>
                          <a:latin typeface="微軟正黑體" panose="020B0604030504040204" pitchFamily="34" charset="-120"/>
                          <a:ea typeface="微軟正黑體" panose="020B0604030504040204" pitchFamily="34" charset="-120"/>
                        </a:rPr>
                      </a:br>
                      <a:r>
                        <a:rPr lang="zh-TW" altLang="en-US" sz="1800" b="1" u="none" strike="noStrike">
                          <a:effectLst/>
                          <a:latin typeface="微軟正黑體" panose="020B0604030504040204" pitchFamily="34" charset="-120"/>
                          <a:ea typeface="微軟正黑體" panose="020B0604030504040204" pitchFamily="34" charset="-120"/>
                        </a:rPr>
                        <a:t>如：</a:t>
                      </a:r>
                      <a:r>
                        <a:rPr lang="en-US" altLang="zh-TW" sz="1800" b="1" u="none" strike="noStrike">
                          <a:effectLst/>
                          <a:latin typeface="微軟正黑體" panose="020B0604030504040204" pitchFamily="34" charset="-120"/>
                          <a:ea typeface="微軟正黑體" panose="020B0604030504040204" pitchFamily="34" charset="-120"/>
                        </a:rPr>
                        <a:t>XXX</a:t>
                      </a:r>
                      <a:r>
                        <a:rPr lang="zh-TW" altLang="en-US" sz="1800" b="1" u="none" strike="noStrike">
                          <a:effectLst/>
                          <a:latin typeface="微軟正黑體" panose="020B0604030504040204" pitchFamily="34" charset="-120"/>
                          <a:ea typeface="微軟正黑體" panose="020B0604030504040204" pitchFamily="34" charset="-120"/>
                        </a:rPr>
                        <a:t>管理系統</a:t>
                      </a:r>
                      <a:r>
                        <a:rPr lang="en-US" altLang="zh-TW" sz="1800" b="1" u="none" strike="noStrike">
                          <a:effectLst/>
                          <a:latin typeface="微軟正黑體" panose="020B0604030504040204" pitchFamily="34" charset="-120"/>
                          <a:ea typeface="微軟正黑體" panose="020B0604030504040204" pitchFamily="34" charset="-120"/>
                        </a:rPr>
                        <a:t>(</a:t>
                      </a:r>
                      <a:r>
                        <a:rPr lang="zh-TW" altLang="en-US" sz="1800" b="1" u="none" strike="noStrike">
                          <a:effectLst/>
                          <a:latin typeface="微軟正黑體" panose="020B0604030504040204" pitchFamily="34" charset="-120"/>
                          <a:ea typeface="微軟正黑體" panose="020B0604030504040204" pitchFamily="34" charset="-120"/>
                        </a:rPr>
                        <a:t>正式環境*</a:t>
                      </a:r>
                      <a:r>
                        <a:rPr lang="en-US" altLang="zh-TW" sz="1800" b="1" u="none" strike="noStrike">
                          <a:effectLst/>
                          <a:latin typeface="微軟正黑體" panose="020B0604030504040204" pitchFamily="34" charset="-120"/>
                          <a:ea typeface="微軟正黑體" panose="020B0604030504040204" pitchFamily="34" charset="-120"/>
                        </a:rPr>
                        <a:t>4-</a:t>
                      </a:r>
                      <a:r>
                        <a:rPr lang="zh-TW" altLang="en-US" sz="1800" b="1" u="none" strike="noStrike">
                          <a:effectLst/>
                          <a:latin typeface="微軟正黑體" panose="020B0604030504040204" pitchFamily="34" charset="-120"/>
                          <a:ea typeface="微軟正黑體" panose="020B0604030504040204" pitchFamily="34" charset="-120"/>
                        </a:rPr>
                        <a:t>含</a:t>
                      </a:r>
                      <a:r>
                        <a:rPr lang="en-US" altLang="zh-TW" sz="1800" b="1" u="none" strike="noStrike">
                          <a:effectLst/>
                          <a:latin typeface="微軟正黑體" panose="020B0604030504040204" pitchFamily="34" charset="-120"/>
                          <a:ea typeface="微軟正黑體" panose="020B0604030504040204" pitchFamily="34" charset="-120"/>
                        </a:rPr>
                        <a:t>A</a:t>
                      </a:r>
                      <a:r>
                        <a:rPr lang="zh-TW" altLang="en-US" sz="1800" b="1" u="none" strike="noStrike">
                          <a:effectLst/>
                          <a:latin typeface="微軟正黑體" panose="020B0604030504040204" pitchFamily="34" charset="-120"/>
                          <a:ea typeface="微軟正黑體" panose="020B0604030504040204" pitchFamily="34" charset="-120"/>
                        </a:rPr>
                        <a:t>功能</a:t>
                      </a:r>
                      <a:r>
                        <a:rPr lang="en-US" altLang="zh-TW" sz="1800" b="1" u="none" strike="noStrike">
                          <a:effectLst/>
                          <a:latin typeface="微軟正黑體" panose="020B0604030504040204" pitchFamily="34" charset="-120"/>
                          <a:ea typeface="微軟正黑體" panose="020B0604030504040204" pitchFamily="34" charset="-120"/>
                        </a:rPr>
                        <a:t>1</a:t>
                      </a:r>
                      <a:r>
                        <a:rPr lang="zh-TW" altLang="en-US" sz="1800" b="1" u="none" strike="noStrike">
                          <a:effectLst/>
                          <a:latin typeface="微軟正黑體" panose="020B0604030504040204" pitchFamily="34" charset="-120"/>
                          <a:ea typeface="微軟正黑體" panose="020B0604030504040204" pitchFamily="34" charset="-120"/>
                        </a:rPr>
                        <a:t>台、</a:t>
                      </a:r>
                      <a:r>
                        <a:rPr lang="en-US" altLang="zh-TW" sz="1800" b="1" u="none" strike="noStrike">
                          <a:effectLst/>
                          <a:latin typeface="微軟正黑體" panose="020B0604030504040204" pitchFamily="34" charset="-120"/>
                          <a:ea typeface="微軟正黑體" panose="020B0604030504040204" pitchFamily="34" charset="-120"/>
                        </a:rPr>
                        <a:t>B</a:t>
                      </a:r>
                      <a:r>
                        <a:rPr lang="zh-TW" altLang="en-US" sz="1800" b="1" u="none" strike="noStrike">
                          <a:effectLst/>
                          <a:latin typeface="微軟正黑體" panose="020B0604030504040204" pitchFamily="34" charset="-120"/>
                          <a:ea typeface="微軟正黑體" panose="020B0604030504040204" pitchFamily="34" charset="-120"/>
                        </a:rPr>
                        <a:t>功能</a:t>
                      </a:r>
                      <a:r>
                        <a:rPr lang="en-US" altLang="zh-TW" sz="1800" b="1" u="none" strike="noStrike">
                          <a:effectLst/>
                          <a:latin typeface="微軟正黑體" panose="020B0604030504040204" pitchFamily="34" charset="-120"/>
                          <a:ea typeface="微軟正黑體" panose="020B0604030504040204" pitchFamily="34" charset="-120"/>
                        </a:rPr>
                        <a:t>1</a:t>
                      </a:r>
                      <a:r>
                        <a:rPr lang="zh-TW" altLang="en-US" sz="1800" b="1" u="none" strike="noStrike">
                          <a:effectLst/>
                          <a:latin typeface="微軟正黑體" panose="020B0604030504040204" pitchFamily="34" charset="-120"/>
                          <a:ea typeface="微軟正黑體" panose="020B0604030504040204" pitchFamily="34" charset="-120"/>
                        </a:rPr>
                        <a:t>台</a:t>
                      </a:r>
                      <a:r>
                        <a:rPr lang="en-US" altLang="zh-TW" sz="1800" b="1" u="none" strike="noStrike">
                          <a:effectLst/>
                          <a:latin typeface="微軟正黑體" panose="020B0604030504040204" pitchFamily="34" charset="-120"/>
                          <a:ea typeface="微軟正黑體" panose="020B0604030504040204" pitchFamily="34" charset="-120"/>
                        </a:rPr>
                        <a:t>+</a:t>
                      </a:r>
                      <a:r>
                        <a:rPr lang="zh-TW" altLang="en-US" sz="1800" b="1" u="none" strike="noStrike">
                          <a:effectLst/>
                          <a:latin typeface="微軟正黑體" panose="020B0604030504040204" pitchFamily="34" charset="-120"/>
                          <a:ea typeface="微軟正黑體" panose="020B0604030504040204" pitchFamily="34" charset="-120"/>
                        </a:rPr>
                        <a:t>測試環境*</a:t>
                      </a:r>
                      <a:r>
                        <a:rPr lang="en-US" altLang="zh-TW" sz="1800" b="1" u="none" strike="noStrike">
                          <a:effectLst/>
                          <a:latin typeface="微軟正黑體" panose="020B0604030504040204" pitchFamily="34" charset="-120"/>
                          <a:ea typeface="微軟正黑體" panose="020B0604030504040204" pitchFamily="34" charset="-120"/>
                        </a:rPr>
                        <a:t>1)</a:t>
                      </a:r>
                      <a:br>
                        <a:rPr lang="en-US" altLang="zh-TW" sz="1800" b="1" u="none" strike="noStrike">
                          <a:effectLst/>
                          <a:highlight>
                            <a:srgbClr val="FFFF00"/>
                          </a:highlight>
                          <a:latin typeface="微軟正黑體" panose="020B0604030504040204" pitchFamily="34" charset="-120"/>
                          <a:ea typeface="微軟正黑體" panose="020B0604030504040204" pitchFamily="34" charset="-120"/>
                        </a:rPr>
                      </a:br>
                      <a:r>
                        <a:rPr lang="en-US" altLang="zh-TW" sz="1800" u="none" strike="noStrike">
                          <a:effectLst/>
                          <a:latin typeface="微軟正黑體" panose="020B0604030504040204" pitchFamily="34" charset="-120"/>
                          <a:ea typeface="微軟正黑體" panose="020B0604030504040204" pitchFamily="34" charset="-120"/>
                        </a:rPr>
                        <a:t>2.</a:t>
                      </a:r>
                      <a:r>
                        <a:rPr lang="zh-TW" altLang="en-US" sz="1800" u="none" strike="noStrike">
                          <a:effectLst/>
                          <a:latin typeface="微軟正黑體" panose="020B0604030504040204" pitchFamily="34" charset="-120"/>
                          <a:ea typeface="微軟正黑體" panose="020B0604030504040204" pitchFamily="34" charset="-120"/>
                        </a:rPr>
                        <a:t>其他系統</a:t>
                      </a:r>
                      <a:r>
                        <a:rPr lang="en-US" altLang="zh-TW" sz="1800" u="none" strike="noStrike">
                          <a:effectLst/>
                          <a:latin typeface="微軟正黑體" panose="020B0604030504040204" pitchFamily="34" charset="-120"/>
                          <a:ea typeface="微軟正黑體" panose="020B0604030504040204" pitchFamily="34" charset="-120"/>
                        </a:rPr>
                        <a:t>(</a:t>
                      </a:r>
                      <a:r>
                        <a:rPr lang="zh-TW" altLang="en-US" sz="1800" u="none" strike="noStrike">
                          <a:effectLst/>
                          <a:latin typeface="微軟正黑體" panose="020B0604030504040204" pitchFamily="34" charset="-120"/>
                          <a:ea typeface="微軟正黑體" panose="020B0604030504040204" pitchFamily="34" charset="-120"/>
                        </a:rPr>
                        <a:t>第三方軟件</a:t>
                      </a:r>
                      <a:r>
                        <a:rPr lang="en-US" altLang="zh-TW" sz="1800" u="none" strike="noStrike">
                          <a:effectLst/>
                          <a:latin typeface="微軟正黑體" panose="020B0604030504040204" pitchFamily="34" charset="-120"/>
                          <a:ea typeface="微軟正黑體" panose="020B0604030504040204" pitchFamily="34" charset="-120"/>
                        </a:rPr>
                        <a:t>)</a:t>
                      </a:r>
                      <a:r>
                        <a:rPr lang="zh-TW" altLang="en-US" sz="1800" u="none" strike="noStrike">
                          <a:effectLst/>
                          <a:latin typeface="微軟正黑體" panose="020B0604030504040204" pitchFamily="34" charset="-120"/>
                          <a:ea typeface="微軟正黑體" panose="020B0604030504040204" pitchFamily="34" charset="-120"/>
                        </a:rPr>
                        <a:t>，請填寫其安裝之系統環境與用途</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l" fontAlgn="ctr"/>
                      <a:r>
                        <a:rPr lang="zh-TW" altLang="en-US" sz="1800" u="none" strike="noStrike">
                          <a:effectLst/>
                          <a:latin typeface="微軟正黑體" panose="020B0604030504040204" pitchFamily="34" charset="-120"/>
                          <a:ea typeface="微軟正黑體" panose="020B0604030504040204" pitchFamily="34" charset="-120"/>
                        </a:rPr>
                        <a:t>請填寫該軟體之資產編號，若無請填寫</a:t>
                      </a:r>
                      <a:r>
                        <a:rPr lang="en-US" altLang="zh-TW" sz="1800" u="none" strike="noStrike">
                          <a:effectLst/>
                          <a:latin typeface="微軟正黑體" panose="020B0604030504040204" pitchFamily="34" charset="-120"/>
                          <a:ea typeface="微軟正黑體" panose="020B0604030504040204" pitchFamily="34" charset="-120"/>
                        </a:rPr>
                        <a:t>N/A</a:t>
                      </a:r>
                      <a:endParaRPr lang="en-US" altLang="zh-TW"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l" fontAlgn="ctr"/>
                      <a:r>
                        <a:rPr lang="zh-TW" altLang="en-US" sz="1800" u="none" strike="noStrike">
                          <a:effectLst/>
                          <a:latin typeface="微軟正黑體" panose="020B0604030504040204" pitchFamily="34" charset="-120"/>
                          <a:ea typeface="微軟正黑體" panose="020B0604030504040204" pitchFamily="34" charset="-120"/>
                        </a:rPr>
                        <a:t>請填寫該軟體數量，授權軟體與套裝軟體若有額外購買權限，需填寫當初購買數量</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l" fontAlgn="ctr"/>
                      <a:r>
                        <a:rPr lang="zh-TW" altLang="en-US" sz="1800" u="none" strike="noStrike">
                          <a:effectLst/>
                          <a:latin typeface="微軟正黑體" panose="020B0604030504040204" pitchFamily="34" charset="-120"/>
                          <a:ea typeface="微軟正黑體" panose="020B0604030504040204" pitchFamily="34" charset="-120"/>
                        </a:rPr>
                        <a:t>請填寫軟體使用期限</a:t>
                      </a:r>
                      <a:r>
                        <a:rPr lang="en-US" altLang="zh-TW" sz="1800" u="none" strike="noStrike">
                          <a:effectLst/>
                          <a:latin typeface="微軟正黑體" panose="020B0604030504040204" pitchFamily="34" charset="-120"/>
                          <a:ea typeface="微軟正黑體" panose="020B0604030504040204" pitchFamily="34" charset="-120"/>
                        </a:rPr>
                        <a:t>(EOL </a:t>
                      </a:r>
                      <a:r>
                        <a:rPr lang="zh-TW" altLang="en-US" sz="1800" u="none" strike="noStrike">
                          <a:effectLst/>
                          <a:latin typeface="微軟正黑體" panose="020B0604030504040204" pitchFamily="34" charset="-120"/>
                          <a:ea typeface="微軟正黑體" panose="020B0604030504040204" pitchFamily="34" charset="-120"/>
                        </a:rPr>
                        <a:t>軟體權限到期時間</a:t>
                      </a:r>
                      <a:r>
                        <a:rPr lang="en-US" altLang="zh-TW" sz="1800" u="none" strike="noStrike">
                          <a:effectLst/>
                          <a:latin typeface="微軟正黑體" panose="020B0604030504040204" pitchFamily="34" charset="-120"/>
                          <a:ea typeface="微軟正黑體" panose="020B0604030504040204" pitchFamily="34" charset="-120"/>
                        </a:rPr>
                        <a:t>)</a:t>
                      </a:r>
                      <a:r>
                        <a:rPr lang="zh-TW" altLang="en-US" sz="1800" u="none" strike="noStrike">
                          <a:effectLst/>
                          <a:latin typeface="微軟正黑體" panose="020B0604030504040204" pitchFamily="34" charset="-120"/>
                          <a:ea typeface="微軟正黑體" panose="020B0604030504040204" pitchFamily="34" charset="-120"/>
                        </a:rPr>
                        <a:t>，如已公佈請填寫官方已公布</a:t>
                      </a:r>
                      <a:r>
                        <a:rPr lang="en-US" altLang="zh-TW" sz="1800" u="none" strike="noStrike">
                          <a:effectLst/>
                          <a:latin typeface="微軟正黑體" panose="020B0604030504040204" pitchFamily="34" charset="-120"/>
                          <a:ea typeface="微軟正黑體" panose="020B0604030504040204" pitchFamily="34" charset="-120"/>
                        </a:rPr>
                        <a:t>EOL</a:t>
                      </a:r>
                      <a:r>
                        <a:rPr lang="zh-TW" altLang="en-US" sz="1800" u="none" strike="noStrike">
                          <a:effectLst/>
                          <a:latin typeface="微軟正黑體" panose="020B0604030504040204" pitchFamily="34" charset="-120"/>
                          <a:ea typeface="微軟正黑體" panose="020B0604030504040204" pitchFamily="34" charset="-120"/>
                        </a:rPr>
                        <a:t>時間</a:t>
                      </a:r>
                      <a:r>
                        <a:rPr lang="en-US" altLang="zh-TW" sz="1800" u="none" strike="noStrike">
                          <a:effectLst/>
                          <a:latin typeface="微軟正黑體" panose="020B0604030504040204" pitchFamily="34" charset="-120"/>
                          <a:ea typeface="微軟正黑體" panose="020B0604030504040204" pitchFamily="34" charset="-120"/>
                        </a:rPr>
                        <a:t>(</a:t>
                      </a:r>
                      <a:r>
                        <a:rPr lang="zh-TW" altLang="en-US" sz="1800" u="none" strike="noStrike">
                          <a:effectLst/>
                          <a:latin typeface="微軟正黑體" panose="020B0604030504040204" pitchFamily="34" charset="-120"/>
                          <a:ea typeface="微軟正黑體" panose="020B0604030504040204" pitchFamily="34" charset="-120"/>
                        </a:rPr>
                        <a:t>格式：西元年</a:t>
                      </a:r>
                      <a:r>
                        <a:rPr lang="en-US" altLang="zh-TW" sz="1800" u="none" strike="noStrike">
                          <a:effectLst/>
                          <a:latin typeface="微軟正黑體" panose="020B0604030504040204" pitchFamily="34" charset="-120"/>
                          <a:ea typeface="微軟正黑體" panose="020B0604030504040204" pitchFamily="34" charset="-120"/>
                        </a:rPr>
                        <a:t>/</a:t>
                      </a:r>
                      <a:r>
                        <a:rPr lang="zh-TW" altLang="en-US" sz="1800" u="none" strike="noStrike">
                          <a:effectLst/>
                          <a:latin typeface="微軟正黑體" panose="020B0604030504040204" pitchFamily="34" charset="-120"/>
                          <a:ea typeface="微軟正黑體" panose="020B0604030504040204" pitchFamily="34" charset="-120"/>
                        </a:rPr>
                        <a:t>月</a:t>
                      </a:r>
                      <a:r>
                        <a:rPr lang="en-US" altLang="zh-TW" sz="1800" u="none" strike="noStrike">
                          <a:effectLst/>
                          <a:latin typeface="微軟正黑體" panose="020B0604030504040204" pitchFamily="34" charset="-120"/>
                          <a:ea typeface="微軟正黑體" panose="020B0604030504040204" pitchFamily="34" charset="-120"/>
                        </a:rPr>
                        <a:t>/</a:t>
                      </a:r>
                      <a:r>
                        <a:rPr lang="zh-TW" altLang="en-US" sz="1800" u="none" strike="noStrike">
                          <a:effectLst/>
                          <a:latin typeface="微軟正黑體" panose="020B0604030504040204" pitchFamily="34" charset="-120"/>
                          <a:ea typeface="微軟正黑體" panose="020B0604030504040204" pitchFamily="34" charset="-120"/>
                        </a:rPr>
                        <a:t>日</a:t>
                      </a:r>
                      <a:r>
                        <a:rPr lang="en-US" altLang="zh-TW" sz="1800" u="none" strike="noStrike">
                          <a:effectLst/>
                          <a:latin typeface="微軟正黑體" panose="020B0604030504040204" pitchFamily="34" charset="-120"/>
                          <a:ea typeface="微軟正黑體" panose="020B0604030504040204" pitchFamily="34" charset="-120"/>
                        </a:rPr>
                        <a:t>)</a:t>
                      </a:r>
                      <a:r>
                        <a:rPr lang="zh-TW" altLang="en-US" sz="1800" u="none" strike="noStrike">
                          <a:effectLst/>
                          <a:latin typeface="微軟正黑體" panose="020B0604030504040204" pitchFamily="34" charset="-120"/>
                          <a:ea typeface="微軟正黑體" panose="020B0604030504040204" pitchFamily="34" charset="-120"/>
                        </a:rPr>
                        <a:t>，如未公佈或目前無相關議題請填寫</a:t>
                      </a:r>
                      <a:r>
                        <a:rPr lang="en-US" altLang="zh-TW" sz="1800" u="none" strike="noStrike">
                          <a:effectLst/>
                          <a:latin typeface="微軟正黑體" panose="020B0604030504040204" pitchFamily="34" charset="-120"/>
                          <a:ea typeface="微軟正黑體" panose="020B0604030504040204" pitchFamily="34" charset="-120"/>
                        </a:rPr>
                        <a:t>N/A</a:t>
                      </a:r>
                      <a:endParaRPr lang="en-US" altLang="zh-TW"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l" fontAlgn="ctr"/>
                      <a:r>
                        <a:rPr lang="zh-TW" altLang="en-US" sz="1800" u="none" strike="noStrike">
                          <a:effectLst/>
                          <a:latin typeface="微軟正黑體" panose="020B0604030504040204" pitchFamily="34" charset="-120"/>
                          <a:ea typeface="微軟正黑體" panose="020B0604030504040204" pitchFamily="34" charset="-120"/>
                        </a:rPr>
                        <a:t>請使用下拉式選單選取資產存放地點</a:t>
                      </a:r>
                      <a:r>
                        <a:rPr lang="en-US" altLang="zh-TW" sz="1800" u="none" strike="noStrike">
                          <a:effectLst/>
                          <a:latin typeface="微軟正黑體" panose="020B0604030504040204" pitchFamily="34" charset="-120"/>
                          <a:ea typeface="微軟正黑體" panose="020B0604030504040204" pitchFamily="34" charset="-120"/>
                        </a:rPr>
                        <a:t>(</a:t>
                      </a:r>
                      <a:r>
                        <a:rPr lang="zh-TW" altLang="en-US" sz="1800" u="none" strike="noStrike">
                          <a:effectLst/>
                          <a:latin typeface="微軟正黑體" panose="020B0604030504040204" pitchFamily="34" charset="-120"/>
                          <a:ea typeface="微軟正黑體" panose="020B0604030504040204" pitchFamily="34" charset="-120"/>
                        </a:rPr>
                        <a:t>資訊處機房</a:t>
                      </a:r>
                      <a:r>
                        <a:rPr lang="en-US" altLang="zh-TW" sz="1800" u="none" strike="noStrike">
                          <a:effectLst/>
                          <a:latin typeface="微軟正黑體" panose="020B0604030504040204" pitchFamily="34" charset="-120"/>
                          <a:ea typeface="微軟正黑體" panose="020B0604030504040204" pitchFamily="34" charset="-120"/>
                        </a:rPr>
                        <a:t>/</a:t>
                      </a:r>
                      <a:r>
                        <a:rPr lang="zh-TW" altLang="en-US" sz="1800" u="none" strike="noStrike">
                          <a:effectLst/>
                          <a:latin typeface="微軟正黑體" panose="020B0604030504040204" pitchFamily="34" charset="-120"/>
                          <a:ea typeface="微軟正黑體" panose="020B0604030504040204" pitchFamily="34" charset="-120"/>
                        </a:rPr>
                        <a:t>其他</a:t>
                      </a:r>
                      <a:r>
                        <a:rPr lang="en-US" altLang="zh-TW" sz="1800" u="none" strike="noStrike">
                          <a:effectLst/>
                          <a:latin typeface="微軟正黑體" panose="020B0604030504040204" pitchFamily="34" charset="-120"/>
                          <a:ea typeface="微軟正黑體" panose="020B0604030504040204" pitchFamily="34" charset="-120"/>
                        </a:rPr>
                        <a:t>)</a:t>
                      </a:r>
                      <a:endParaRPr lang="en-US" altLang="zh-TW"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l" fontAlgn="ctr"/>
                      <a:r>
                        <a:rPr lang="zh-TW" altLang="en-US" sz="1800" u="none" strike="noStrike">
                          <a:effectLst/>
                          <a:latin typeface="微軟正黑體" panose="020B0604030504040204" pitchFamily="34" charset="-120"/>
                          <a:ea typeface="微軟正黑體" panose="020B0604030504040204" pitchFamily="34" charset="-120"/>
                        </a:rPr>
                        <a:t>請具體填寫存放地點，如為資訊處機房，請填寫確切機房名稱，如屬其他請填寫具體地點</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1944486741"/>
                  </a:ext>
                </a:extLst>
              </a:tr>
            </a:tbl>
          </a:graphicData>
        </a:graphic>
      </p:graphicFrame>
      <p:sp>
        <p:nvSpPr>
          <p:cNvPr id="3" name="矩形 2">
            <a:extLst>
              <a:ext uri="{FF2B5EF4-FFF2-40B4-BE49-F238E27FC236}">
                <a16:creationId xmlns:a16="http://schemas.microsoft.com/office/drawing/2014/main" id="{2118BB43-1AA1-46D9-1FA6-EB104ABC46AD}"/>
              </a:ext>
            </a:extLst>
          </p:cNvPr>
          <p:cNvSpPr/>
          <p:nvPr/>
        </p:nvSpPr>
        <p:spPr bwMode="gray">
          <a:xfrm>
            <a:off x="3477820" y="3821229"/>
            <a:ext cx="3028858" cy="837397"/>
          </a:xfrm>
          <a:prstGeom prst="rect">
            <a:avLst/>
          </a:prstGeom>
          <a:noFill/>
          <a:ln w="38100"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a:solidFill>
                <a:schemeClr val="bg1"/>
              </a:solidFill>
            </a:endParaRPr>
          </a:p>
        </p:txBody>
      </p:sp>
    </p:spTree>
    <p:extLst>
      <p:ext uri="{BB962C8B-B14F-4D97-AF65-F5344CB8AC3E}">
        <p14:creationId xmlns:p14="http://schemas.microsoft.com/office/powerpoint/2010/main" val="381024050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DA7DE42F-51D1-64F4-B996-CA83D7310DB2}"/>
              </a:ext>
            </a:extLst>
          </p:cNvPr>
          <p:cNvSpPr>
            <a:spLocks noGrp="1"/>
          </p:cNvSpPr>
          <p:nvPr>
            <p:ph type="title"/>
          </p:nvPr>
        </p:nvSpPr>
        <p:spPr>
          <a:xfrm>
            <a:off x="469900" y="402587"/>
            <a:ext cx="3746218" cy="387094"/>
          </a:xfrm>
        </p:spPr>
        <p:txBody>
          <a:bodyPr vert="horz" wrap="square" lIns="0" tIns="0" rIns="0" bIns="0" rtlCol="0" anchor="t" anchorCtr="0">
            <a:spAutoFit/>
          </a:bodyPr>
          <a:lstStyle/>
          <a:p>
            <a:r>
              <a:rPr lang="zh-TW" altLang="en-US" sz="2795" b="1">
                <a:latin typeface="微軟正黑體" panose="020B0604030504040204" pitchFamily="34" charset="-120"/>
                <a:ea typeface="微軟正黑體" panose="020B0604030504040204" pitchFamily="34" charset="-120"/>
                <a:cs typeface="+mn-cs"/>
              </a:rPr>
              <a:t>填寫重點說明</a:t>
            </a:r>
            <a:r>
              <a:rPr lang="en-US" altLang="zh-TW" sz="2795" b="1">
                <a:latin typeface="微軟正黑體" panose="020B0604030504040204" pitchFamily="34" charset="-120"/>
                <a:ea typeface="微軟正黑體" panose="020B0604030504040204" pitchFamily="34" charset="-120"/>
                <a:cs typeface="+mn-cs"/>
              </a:rPr>
              <a:t>-</a:t>
            </a:r>
            <a:r>
              <a:rPr lang="zh-TW" altLang="en-US" sz="2795" b="1">
                <a:latin typeface="微軟正黑體" panose="020B0604030504040204" pitchFamily="34" charset="-120"/>
                <a:ea typeface="微軟正黑體" panose="020B0604030504040204" pitchFamily="34" charset="-120"/>
                <a:cs typeface="+mn-cs"/>
              </a:rPr>
              <a:t>硬體類</a:t>
            </a:r>
          </a:p>
        </p:txBody>
      </p:sp>
      <p:graphicFrame>
        <p:nvGraphicFramePr>
          <p:cNvPr id="2" name="表格 1">
            <a:extLst>
              <a:ext uri="{FF2B5EF4-FFF2-40B4-BE49-F238E27FC236}">
                <a16:creationId xmlns:a16="http://schemas.microsoft.com/office/drawing/2014/main" id="{87D5FB05-F0A7-7F9A-A874-B0A1C5A60882}"/>
              </a:ext>
            </a:extLst>
          </p:cNvPr>
          <p:cNvGraphicFramePr>
            <a:graphicFrameLocks noGrp="1"/>
          </p:cNvGraphicFramePr>
          <p:nvPr>
            <p:extLst>
              <p:ext uri="{D42A27DB-BD31-4B8C-83A1-F6EECF244321}">
                <p14:modId xmlns:p14="http://schemas.microsoft.com/office/powerpoint/2010/main" val="1906952770"/>
              </p:ext>
            </p:extLst>
          </p:nvPr>
        </p:nvGraphicFramePr>
        <p:xfrm>
          <a:off x="239026" y="905351"/>
          <a:ext cx="11648173" cy="5242464"/>
        </p:xfrm>
        <a:graphic>
          <a:graphicData uri="http://schemas.openxmlformats.org/drawingml/2006/table">
            <a:tbl>
              <a:tblPr firstRow="1">
                <a:tableStyleId>{00A15C55-8517-42AA-B614-E9B94910E393}</a:tableStyleId>
              </a:tblPr>
              <a:tblGrid>
                <a:gridCol w="1062808">
                  <a:extLst>
                    <a:ext uri="{9D8B030D-6E8A-4147-A177-3AD203B41FA5}">
                      <a16:colId xmlns:a16="http://schemas.microsoft.com/office/drawing/2014/main" val="1641434135"/>
                    </a:ext>
                  </a:extLst>
                </a:gridCol>
                <a:gridCol w="1359168">
                  <a:extLst>
                    <a:ext uri="{9D8B030D-6E8A-4147-A177-3AD203B41FA5}">
                      <a16:colId xmlns:a16="http://schemas.microsoft.com/office/drawing/2014/main" val="3770779393"/>
                    </a:ext>
                  </a:extLst>
                </a:gridCol>
                <a:gridCol w="1553334">
                  <a:extLst>
                    <a:ext uri="{9D8B030D-6E8A-4147-A177-3AD203B41FA5}">
                      <a16:colId xmlns:a16="http://schemas.microsoft.com/office/drawing/2014/main" val="690853727"/>
                    </a:ext>
                  </a:extLst>
                </a:gridCol>
                <a:gridCol w="1062808">
                  <a:extLst>
                    <a:ext uri="{9D8B030D-6E8A-4147-A177-3AD203B41FA5}">
                      <a16:colId xmlns:a16="http://schemas.microsoft.com/office/drawing/2014/main" val="1698753436"/>
                    </a:ext>
                  </a:extLst>
                </a:gridCol>
                <a:gridCol w="684694">
                  <a:extLst>
                    <a:ext uri="{9D8B030D-6E8A-4147-A177-3AD203B41FA5}">
                      <a16:colId xmlns:a16="http://schemas.microsoft.com/office/drawing/2014/main" val="352951997"/>
                    </a:ext>
                  </a:extLst>
                </a:gridCol>
                <a:gridCol w="1011712">
                  <a:extLst>
                    <a:ext uri="{9D8B030D-6E8A-4147-A177-3AD203B41FA5}">
                      <a16:colId xmlns:a16="http://schemas.microsoft.com/office/drawing/2014/main" val="2156168222"/>
                    </a:ext>
                  </a:extLst>
                </a:gridCol>
                <a:gridCol w="970833">
                  <a:extLst>
                    <a:ext uri="{9D8B030D-6E8A-4147-A177-3AD203B41FA5}">
                      <a16:colId xmlns:a16="http://schemas.microsoft.com/office/drawing/2014/main" val="4249115793"/>
                    </a:ext>
                  </a:extLst>
                </a:gridCol>
                <a:gridCol w="1267194">
                  <a:extLst>
                    <a:ext uri="{9D8B030D-6E8A-4147-A177-3AD203B41FA5}">
                      <a16:colId xmlns:a16="http://schemas.microsoft.com/office/drawing/2014/main" val="1360338265"/>
                    </a:ext>
                  </a:extLst>
                </a:gridCol>
                <a:gridCol w="1267194">
                  <a:extLst>
                    <a:ext uri="{9D8B030D-6E8A-4147-A177-3AD203B41FA5}">
                      <a16:colId xmlns:a16="http://schemas.microsoft.com/office/drawing/2014/main" val="3687813168"/>
                    </a:ext>
                  </a:extLst>
                </a:gridCol>
                <a:gridCol w="684694">
                  <a:extLst>
                    <a:ext uri="{9D8B030D-6E8A-4147-A177-3AD203B41FA5}">
                      <a16:colId xmlns:a16="http://schemas.microsoft.com/office/drawing/2014/main" val="3800891442"/>
                    </a:ext>
                  </a:extLst>
                </a:gridCol>
                <a:gridCol w="723734">
                  <a:extLst>
                    <a:ext uri="{9D8B030D-6E8A-4147-A177-3AD203B41FA5}">
                      <a16:colId xmlns:a16="http://schemas.microsoft.com/office/drawing/2014/main" val="2939676721"/>
                    </a:ext>
                  </a:extLst>
                </a:gridCol>
              </a:tblGrid>
              <a:tr h="853344">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資訊資產名稱</a:t>
                      </a:r>
                      <a:endParaRPr lang="zh-TW" alt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系統名稱</a:t>
                      </a:r>
                      <a:endParaRPr lang="zh-TW" alt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說明</a:t>
                      </a:r>
                      <a:endParaRPr lang="zh-TW" alt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資產編號</a:t>
                      </a:r>
                      <a:endParaRPr lang="zh-TW" alt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數量</a:t>
                      </a:r>
                      <a:endParaRPr lang="zh-TW" alt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en-US" sz="1800" u="none" strike="noStrike">
                          <a:effectLst/>
                          <a:latin typeface="微軟正黑體" panose="020B0604030504040204" pitchFamily="34" charset="-120"/>
                          <a:ea typeface="微軟正黑體" panose="020B0604030504040204" pitchFamily="34" charset="-120"/>
                        </a:rPr>
                        <a:t>Host Name</a:t>
                      </a:r>
                      <a:endParaRPr 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en-US" sz="1800" u="none" strike="noStrike">
                          <a:effectLst/>
                          <a:latin typeface="微軟正黑體" panose="020B0604030504040204" pitchFamily="34" charset="-120"/>
                          <a:ea typeface="微軟正黑體" panose="020B0604030504040204" pitchFamily="34" charset="-120"/>
                        </a:rPr>
                        <a:t>IP</a:t>
                      </a:r>
                      <a:endParaRPr 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設備汰換年限</a:t>
                      </a:r>
                      <a:endParaRPr lang="zh-TW" alt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使用者</a:t>
                      </a:r>
                      <a:endParaRPr lang="zh-TW" alt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存放地點</a:t>
                      </a:r>
                      <a:endParaRPr lang="zh-TW" alt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1800" u="none" strike="noStrike">
                          <a:effectLst/>
                          <a:latin typeface="微軟正黑體" panose="020B0604030504040204" pitchFamily="34" charset="-120"/>
                          <a:ea typeface="微軟正黑體" panose="020B0604030504040204" pitchFamily="34" charset="-120"/>
                        </a:rPr>
                        <a:t>存放地點詳細說明</a:t>
                      </a:r>
                      <a:endParaRPr lang="zh-TW" altLang="en-US" sz="18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888606960"/>
                  </a:ext>
                </a:extLst>
              </a:tr>
              <a:tr h="4266719">
                <a:tc>
                  <a:txBody>
                    <a:bodyPr/>
                    <a:lstStyle/>
                    <a:p>
                      <a:pPr algn="l" fontAlgn="ctr"/>
                      <a:r>
                        <a:rPr lang="zh-TW" altLang="en-US" sz="1800" u="none" strike="noStrike">
                          <a:effectLst/>
                          <a:latin typeface="微軟正黑體" panose="020B0604030504040204" pitchFamily="34" charset="-120"/>
                          <a:ea typeface="微軟正黑體" panose="020B0604030504040204" pitchFamily="34" charset="-120"/>
                        </a:rPr>
                        <a:t>請填寫正式的資訊資產名稱</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l" fontAlgn="ctr"/>
                      <a:r>
                        <a:rPr lang="zh-TW" altLang="en-US" sz="1800" u="none" strike="noStrike">
                          <a:effectLst/>
                          <a:latin typeface="微軟正黑體" panose="020B0604030504040204" pitchFamily="34" charset="-120"/>
                          <a:ea typeface="微軟正黑體" panose="020B0604030504040204" pitchFamily="34" charset="-120"/>
                        </a:rPr>
                        <a:t>請填寫該資產運用或安裝於哪套系統</a:t>
                      </a:r>
                      <a:r>
                        <a:rPr lang="en-US" altLang="zh-TW" sz="1800" u="none" strike="noStrike">
                          <a:effectLst/>
                          <a:latin typeface="微軟正黑體" panose="020B0604030504040204" pitchFamily="34" charset="-120"/>
                          <a:ea typeface="微軟正黑體" panose="020B0604030504040204" pitchFamily="34" charset="-120"/>
                        </a:rPr>
                        <a:t>(</a:t>
                      </a:r>
                      <a:r>
                        <a:rPr lang="zh-TW" altLang="en-US" sz="1800" u="none" strike="noStrike">
                          <a:effectLst/>
                          <a:latin typeface="微軟正黑體" panose="020B0604030504040204" pitchFamily="34" charset="-120"/>
                          <a:ea typeface="微軟正黑體" panose="020B0604030504040204" pitchFamily="34" charset="-120"/>
                        </a:rPr>
                        <a:t>需對應至軟體盤點結果</a:t>
                      </a:r>
                      <a:r>
                        <a:rPr lang="en-US" altLang="zh-TW" sz="1800" u="none" strike="noStrike">
                          <a:effectLst/>
                          <a:latin typeface="微軟正黑體" panose="020B0604030504040204" pitchFamily="34" charset="-120"/>
                          <a:ea typeface="微軟正黑體" panose="020B0604030504040204" pitchFamily="34" charset="-120"/>
                        </a:rPr>
                        <a:t>)</a:t>
                      </a:r>
                      <a:r>
                        <a:rPr lang="zh-TW" altLang="en-US" sz="1800" u="none" strike="noStrike">
                          <a:effectLst/>
                          <a:latin typeface="微軟正黑體" panose="020B0604030504040204" pitchFamily="34" charset="-120"/>
                          <a:ea typeface="微軟正黑體" panose="020B0604030504040204" pitchFamily="34" charset="-120"/>
                        </a:rPr>
                        <a:t>；如非屬系統相關硬體，請填寫</a:t>
                      </a:r>
                      <a:r>
                        <a:rPr lang="en-US" altLang="zh-TW" sz="1800" u="none" strike="noStrike">
                          <a:effectLst/>
                          <a:latin typeface="微軟正黑體" panose="020B0604030504040204" pitchFamily="34" charset="-120"/>
                          <a:ea typeface="微軟正黑體" panose="020B0604030504040204" pitchFamily="34" charset="-120"/>
                        </a:rPr>
                        <a:t>N/A</a:t>
                      </a:r>
                      <a:endParaRPr lang="en-US" altLang="zh-TW"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l" fontAlgn="ctr"/>
                      <a:r>
                        <a:rPr lang="zh-TW" altLang="en-US" sz="1800" u="none" strike="noStrike">
                          <a:effectLst/>
                          <a:latin typeface="微軟正黑體" panose="020B0604030504040204" pitchFamily="34" charset="-120"/>
                          <a:ea typeface="微軟正黑體" panose="020B0604030504040204" pitchFamily="34" charset="-120"/>
                        </a:rPr>
                        <a:t>請具體填寫硬體之用途，如為系統相關設備請填寫說明並需對應至軟體盤點結果；如為專案相關設備，請於說明部分填寫該專案名稱</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l" fontAlgn="ctr"/>
                      <a:r>
                        <a:rPr lang="zh-TW" altLang="en-US" sz="1800" u="none" strike="noStrike">
                          <a:effectLst/>
                          <a:latin typeface="微軟正黑體" panose="020B0604030504040204" pitchFamily="34" charset="-120"/>
                          <a:ea typeface="微軟正黑體" panose="020B0604030504040204" pitchFamily="34" charset="-120"/>
                        </a:rPr>
                        <a:t>請填寫財產編號，若無請填寫</a:t>
                      </a:r>
                      <a:r>
                        <a:rPr lang="en-US" altLang="zh-TW" sz="1800" u="none" strike="noStrike">
                          <a:effectLst/>
                          <a:latin typeface="微軟正黑體" panose="020B0604030504040204" pitchFamily="34" charset="-120"/>
                          <a:ea typeface="微軟正黑體" panose="020B0604030504040204" pitchFamily="34" charset="-120"/>
                        </a:rPr>
                        <a:t>N/A</a:t>
                      </a:r>
                      <a:endParaRPr lang="en-US" altLang="zh-TW"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l" fontAlgn="ctr"/>
                      <a:r>
                        <a:rPr lang="zh-TW" altLang="en-US" sz="1800" u="none" strike="noStrike">
                          <a:effectLst/>
                          <a:latin typeface="微軟正黑體" panose="020B0604030504040204" pitchFamily="34" charset="-120"/>
                          <a:ea typeface="微軟正黑體" panose="020B0604030504040204" pitchFamily="34" charset="-120"/>
                        </a:rPr>
                        <a:t>請填寫資產之數量</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l" fontAlgn="ctr"/>
                      <a:r>
                        <a:rPr lang="zh-TW" altLang="en-US" sz="1800" u="none" strike="noStrike">
                          <a:effectLst/>
                          <a:latin typeface="微軟正黑體" panose="020B0604030504040204" pitchFamily="34" charset="-120"/>
                          <a:ea typeface="微軟正黑體" panose="020B0604030504040204" pitchFamily="34" charset="-120"/>
                        </a:rPr>
                        <a:t>請填寫每項資產之</a:t>
                      </a:r>
                      <a:r>
                        <a:rPr lang="en-US" sz="1800" u="none" strike="noStrike">
                          <a:effectLst/>
                          <a:latin typeface="微軟正黑體" panose="020B0604030504040204" pitchFamily="34" charset="-120"/>
                          <a:ea typeface="微軟正黑體" panose="020B0604030504040204" pitchFamily="34" charset="-120"/>
                        </a:rPr>
                        <a:t>Host </a:t>
                      </a:r>
                      <a:r>
                        <a:rPr lang="en-US" sz="1800" u="none" strike="noStrike" err="1">
                          <a:effectLst/>
                          <a:latin typeface="微軟正黑體" panose="020B0604030504040204" pitchFamily="34" charset="-120"/>
                          <a:ea typeface="微軟正黑體" panose="020B0604030504040204" pitchFamily="34" charset="-120"/>
                        </a:rPr>
                        <a:t>name，Host</a:t>
                      </a:r>
                      <a:r>
                        <a:rPr lang="en-US" sz="1800" u="none" strike="noStrike">
                          <a:effectLst/>
                          <a:latin typeface="微軟正黑體" panose="020B0604030504040204" pitchFamily="34" charset="-120"/>
                          <a:ea typeface="微軟正黑體" panose="020B0604030504040204" pitchFamily="34" charset="-120"/>
                        </a:rPr>
                        <a:t> name</a:t>
                      </a:r>
                      <a:r>
                        <a:rPr lang="zh-TW" altLang="en-US" sz="1800" u="none" strike="noStrike">
                          <a:effectLst/>
                          <a:latin typeface="微軟正黑體" panose="020B0604030504040204" pitchFamily="34" charset="-120"/>
                          <a:ea typeface="微軟正黑體" panose="020B0604030504040204" pitchFamily="34" charset="-120"/>
                        </a:rPr>
                        <a:t>不同請拆分不同列分別填寫，如未有</a:t>
                      </a:r>
                      <a:r>
                        <a:rPr lang="en-US" sz="1800" u="none" strike="noStrike">
                          <a:effectLst/>
                          <a:latin typeface="微軟正黑體" panose="020B0604030504040204" pitchFamily="34" charset="-120"/>
                          <a:ea typeface="微軟正黑體" panose="020B0604030504040204" pitchFamily="34" charset="-120"/>
                        </a:rPr>
                        <a:t>Host name</a:t>
                      </a:r>
                      <a:r>
                        <a:rPr lang="zh-TW" altLang="en-US" sz="1800" u="none" strike="noStrike">
                          <a:effectLst/>
                          <a:latin typeface="微軟正黑體" panose="020B0604030504040204" pitchFamily="34" charset="-120"/>
                          <a:ea typeface="微軟正黑體" panose="020B0604030504040204" pitchFamily="34" charset="-120"/>
                        </a:rPr>
                        <a:t>之設備</a:t>
                      </a:r>
                      <a:r>
                        <a:rPr lang="en-US" altLang="zh-TW" sz="1800" u="none" strike="noStrike">
                          <a:effectLst/>
                          <a:latin typeface="微軟正黑體" panose="020B0604030504040204" pitchFamily="34" charset="-120"/>
                          <a:ea typeface="微軟正黑體" panose="020B0604030504040204" pitchFamily="34" charset="-120"/>
                        </a:rPr>
                        <a:t>(</a:t>
                      </a:r>
                      <a:r>
                        <a:rPr lang="zh-TW" altLang="en-US" sz="1800" u="none" strike="noStrike">
                          <a:effectLst/>
                          <a:latin typeface="微軟正黑體" panose="020B0604030504040204" pitchFamily="34" charset="-120"/>
                          <a:ea typeface="微軟正黑體" panose="020B0604030504040204" pitchFamily="34" charset="-120"/>
                        </a:rPr>
                        <a:t>如</a:t>
                      </a:r>
                      <a:r>
                        <a:rPr lang="en-US" altLang="zh-TW" sz="1800" u="none" strike="noStrike">
                          <a:effectLst/>
                          <a:latin typeface="微軟正黑體" panose="020B0604030504040204" pitchFamily="34" charset="-120"/>
                          <a:ea typeface="微軟正黑體" panose="020B0604030504040204" pitchFamily="34" charset="-120"/>
                        </a:rPr>
                        <a:t>:</a:t>
                      </a:r>
                      <a:r>
                        <a:rPr lang="en-US" sz="1800" u="none" strike="noStrike">
                          <a:effectLst/>
                          <a:latin typeface="微軟正黑體" panose="020B0604030504040204" pitchFamily="34" charset="-120"/>
                          <a:ea typeface="微軟正黑體" panose="020B0604030504040204" pitchFamily="34" charset="-120"/>
                        </a:rPr>
                        <a:t>USB</a:t>
                      </a:r>
                      <a:r>
                        <a:rPr lang="zh-TW" altLang="en-US" sz="1800" u="none" strike="noStrike">
                          <a:effectLst/>
                          <a:latin typeface="微軟正黑體" panose="020B0604030504040204" pitchFamily="34" charset="-120"/>
                          <a:ea typeface="微軟正黑體" panose="020B0604030504040204" pitchFamily="34" charset="-120"/>
                        </a:rPr>
                        <a:t>等</a:t>
                      </a:r>
                      <a:r>
                        <a:rPr lang="en-US" altLang="zh-TW" sz="1800" u="none" strike="noStrike">
                          <a:effectLst/>
                          <a:latin typeface="微軟正黑體" panose="020B0604030504040204" pitchFamily="34" charset="-120"/>
                          <a:ea typeface="微軟正黑體" panose="020B0604030504040204" pitchFamily="34" charset="-120"/>
                        </a:rPr>
                        <a:t>)</a:t>
                      </a:r>
                      <a:r>
                        <a:rPr lang="zh-TW" altLang="en-US" sz="1800" u="none" strike="noStrike">
                          <a:effectLst/>
                          <a:latin typeface="微軟正黑體" panose="020B0604030504040204" pitchFamily="34" charset="-120"/>
                          <a:ea typeface="微軟正黑體" panose="020B0604030504040204" pitchFamily="34" charset="-120"/>
                        </a:rPr>
                        <a:t>請填寫</a:t>
                      </a:r>
                      <a:r>
                        <a:rPr lang="en-US" sz="1800" u="none" strike="noStrike">
                          <a:effectLst/>
                          <a:latin typeface="微軟正黑體" panose="020B0604030504040204" pitchFamily="34" charset="-120"/>
                          <a:ea typeface="微軟正黑體" panose="020B0604030504040204" pitchFamily="34" charset="-120"/>
                        </a:rPr>
                        <a:t>N/A</a:t>
                      </a:r>
                      <a:endParaRPr 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l" fontAlgn="ctr"/>
                      <a:r>
                        <a:rPr lang="zh-TW" altLang="en-US" sz="1800" u="none" strike="noStrike">
                          <a:effectLst/>
                          <a:latin typeface="微軟正黑體" panose="020B0604030504040204" pitchFamily="34" charset="-120"/>
                          <a:ea typeface="微軟正黑體" panose="020B0604030504040204" pitchFamily="34" charset="-120"/>
                        </a:rPr>
                        <a:t>請填寫每項資產之</a:t>
                      </a:r>
                      <a:r>
                        <a:rPr lang="en-US" altLang="zh-TW" sz="1800" u="none" strike="noStrike">
                          <a:effectLst/>
                          <a:latin typeface="微軟正黑體" panose="020B0604030504040204" pitchFamily="34" charset="-120"/>
                          <a:ea typeface="微軟正黑體" panose="020B0604030504040204" pitchFamily="34" charset="-120"/>
                        </a:rPr>
                        <a:t>IP</a:t>
                      </a:r>
                      <a:r>
                        <a:rPr lang="zh-TW" altLang="en-US" sz="1800" u="none" strike="noStrike">
                          <a:effectLst/>
                          <a:latin typeface="微軟正黑體" panose="020B0604030504040204" pitchFamily="34" charset="-120"/>
                          <a:ea typeface="微軟正黑體" panose="020B0604030504040204" pitchFamily="34" charset="-120"/>
                        </a:rPr>
                        <a:t>，</a:t>
                      </a:r>
                      <a:r>
                        <a:rPr lang="en-US" altLang="zh-TW" sz="1800" u="none" strike="noStrike">
                          <a:effectLst/>
                          <a:latin typeface="微軟正黑體" panose="020B0604030504040204" pitchFamily="34" charset="-120"/>
                          <a:ea typeface="微軟正黑體" panose="020B0604030504040204" pitchFamily="34" charset="-120"/>
                        </a:rPr>
                        <a:t>IP</a:t>
                      </a:r>
                      <a:r>
                        <a:rPr lang="zh-TW" altLang="en-US" sz="1800" u="none" strike="noStrike">
                          <a:effectLst/>
                          <a:latin typeface="微軟正黑體" panose="020B0604030504040204" pitchFamily="34" charset="-120"/>
                          <a:ea typeface="微軟正黑體" panose="020B0604030504040204" pitchFamily="34" charset="-120"/>
                        </a:rPr>
                        <a:t>不同請拆分不同列分別填寫，未有</a:t>
                      </a:r>
                      <a:r>
                        <a:rPr lang="en-US" altLang="zh-TW" sz="1800" u="none" strike="noStrike">
                          <a:effectLst/>
                          <a:latin typeface="微軟正黑體" panose="020B0604030504040204" pitchFamily="34" charset="-120"/>
                          <a:ea typeface="微軟正黑體" panose="020B0604030504040204" pitchFamily="34" charset="-120"/>
                        </a:rPr>
                        <a:t>IP</a:t>
                      </a:r>
                      <a:r>
                        <a:rPr lang="zh-TW" altLang="en-US" sz="1800" u="none" strike="noStrike">
                          <a:effectLst/>
                          <a:latin typeface="微軟正黑體" panose="020B0604030504040204" pitchFamily="34" charset="-120"/>
                          <a:ea typeface="微軟正黑體" panose="020B0604030504040204" pitchFamily="34" charset="-120"/>
                        </a:rPr>
                        <a:t>之資產請填</a:t>
                      </a:r>
                      <a:r>
                        <a:rPr lang="en-US" altLang="zh-TW" sz="1800" u="none" strike="noStrike">
                          <a:effectLst/>
                          <a:latin typeface="微軟正黑體" panose="020B0604030504040204" pitchFamily="34" charset="-120"/>
                          <a:ea typeface="微軟正黑體" panose="020B0604030504040204" pitchFamily="34" charset="-120"/>
                        </a:rPr>
                        <a:t>N/A</a:t>
                      </a:r>
                      <a:endParaRPr lang="en-US" altLang="zh-TW"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l" fontAlgn="ctr"/>
                      <a:r>
                        <a:rPr lang="zh-TW" altLang="en-US" sz="1800" u="none" strike="noStrike">
                          <a:effectLst/>
                          <a:latin typeface="微軟正黑體" panose="020B0604030504040204" pitchFamily="34" charset="-120"/>
                          <a:ea typeface="微軟正黑體" panose="020B0604030504040204" pitchFamily="34" charset="-120"/>
                        </a:rPr>
                        <a:t>請填寫該硬體設備汰換年限</a:t>
                      </a:r>
                      <a:r>
                        <a:rPr lang="en-US" altLang="zh-TW" sz="1800" u="none" strike="noStrike">
                          <a:effectLst/>
                          <a:latin typeface="微軟正黑體" panose="020B0604030504040204" pitchFamily="34" charset="-120"/>
                          <a:ea typeface="微軟正黑體" panose="020B0604030504040204" pitchFamily="34" charset="-120"/>
                        </a:rPr>
                        <a:t>(</a:t>
                      </a:r>
                      <a:r>
                        <a:rPr lang="zh-TW" altLang="en-US" sz="1800" u="none" strike="noStrike">
                          <a:effectLst/>
                          <a:latin typeface="微軟正黑體" panose="020B0604030504040204" pitchFamily="34" charset="-120"/>
                          <a:ea typeface="微軟正黑體" panose="020B0604030504040204" pitchFamily="34" charset="-120"/>
                        </a:rPr>
                        <a:t>格式：西元年</a:t>
                      </a:r>
                      <a:r>
                        <a:rPr lang="en-US" altLang="zh-TW" sz="1800" u="none" strike="noStrike">
                          <a:effectLst/>
                          <a:latin typeface="微軟正黑體" panose="020B0604030504040204" pitchFamily="34" charset="-120"/>
                          <a:ea typeface="微軟正黑體" panose="020B0604030504040204" pitchFamily="34" charset="-120"/>
                        </a:rPr>
                        <a:t>/</a:t>
                      </a:r>
                      <a:r>
                        <a:rPr lang="zh-TW" altLang="en-US" sz="1800" u="none" strike="noStrike">
                          <a:effectLst/>
                          <a:latin typeface="微軟正黑體" panose="020B0604030504040204" pitchFamily="34" charset="-120"/>
                          <a:ea typeface="微軟正黑體" panose="020B0604030504040204" pitchFamily="34" charset="-120"/>
                        </a:rPr>
                        <a:t>月</a:t>
                      </a:r>
                      <a:r>
                        <a:rPr lang="en-US" altLang="zh-TW" sz="1800" u="none" strike="noStrike">
                          <a:effectLst/>
                          <a:latin typeface="微軟正黑體" panose="020B0604030504040204" pitchFamily="34" charset="-120"/>
                          <a:ea typeface="微軟正黑體" panose="020B0604030504040204" pitchFamily="34" charset="-120"/>
                        </a:rPr>
                        <a:t>/</a:t>
                      </a:r>
                      <a:r>
                        <a:rPr lang="zh-TW" altLang="en-US" sz="1800" u="none" strike="noStrike">
                          <a:effectLst/>
                          <a:latin typeface="微軟正黑體" panose="020B0604030504040204" pitchFamily="34" charset="-120"/>
                          <a:ea typeface="微軟正黑體" panose="020B0604030504040204" pitchFamily="34" charset="-120"/>
                        </a:rPr>
                        <a:t>日</a:t>
                      </a:r>
                      <a:r>
                        <a:rPr lang="en-US" altLang="zh-TW" sz="1800" u="none" strike="noStrike">
                          <a:effectLst/>
                          <a:latin typeface="微軟正黑體" panose="020B0604030504040204" pitchFamily="34" charset="-120"/>
                          <a:ea typeface="微軟正黑體" panose="020B0604030504040204" pitchFamily="34" charset="-120"/>
                        </a:rPr>
                        <a:t>)</a:t>
                      </a:r>
                      <a:endParaRPr lang="en-US" altLang="zh-TW"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l" fontAlgn="ctr"/>
                      <a:r>
                        <a:rPr lang="zh-TW" altLang="en-US" sz="1800" u="none" strike="noStrike">
                          <a:effectLst/>
                          <a:latin typeface="微軟正黑體" panose="020B0604030504040204" pitchFamily="34" charset="-120"/>
                          <a:ea typeface="微軟正黑體" panose="020B0604030504040204" pitchFamily="34" charset="-120"/>
                        </a:rPr>
                        <a:t>請填寫使用該資產之單位或人員，內部人員請填該人員名稱；外部單位使用請填寫外部，並於括號內填寫具體使用者或單位名稱，如：外部</a:t>
                      </a:r>
                      <a:r>
                        <a:rPr lang="en-US" altLang="zh-TW" sz="1800" u="none" strike="noStrike">
                          <a:effectLst/>
                          <a:latin typeface="微軟正黑體" panose="020B0604030504040204" pitchFamily="34" charset="-120"/>
                          <a:ea typeface="微軟正黑體" panose="020B0604030504040204" pitchFamily="34" charset="-120"/>
                        </a:rPr>
                        <a:t>(</a:t>
                      </a:r>
                      <a:r>
                        <a:rPr lang="en-US" altLang="zh-TW" sz="1800" u="none" strike="noStrike" err="1">
                          <a:effectLst/>
                          <a:latin typeface="微軟正黑體" panose="020B0604030504040204" pitchFamily="34" charset="-120"/>
                          <a:ea typeface="微軟正黑體" panose="020B0604030504040204" pitchFamily="34" charset="-120"/>
                        </a:rPr>
                        <a:t>xxxx</a:t>
                      </a:r>
                      <a:r>
                        <a:rPr lang="zh-TW" altLang="en-US" sz="1800" u="none" strike="noStrike">
                          <a:effectLst/>
                          <a:latin typeface="微軟正黑體" panose="020B0604030504040204" pitchFamily="34" charset="-120"/>
                          <a:ea typeface="微軟正黑體" panose="020B0604030504040204" pitchFamily="34" charset="-120"/>
                        </a:rPr>
                        <a:t>廠商</a:t>
                      </a:r>
                      <a:r>
                        <a:rPr lang="en-US" altLang="zh-TW" sz="1800" u="none" strike="noStrike">
                          <a:effectLst/>
                          <a:latin typeface="微軟正黑體" panose="020B0604030504040204" pitchFamily="34" charset="-120"/>
                          <a:ea typeface="微軟正黑體" panose="020B0604030504040204" pitchFamily="34" charset="-120"/>
                        </a:rPr>
                        <a:t>)</a:t>
                      </a:r>
                      <a:r>
                        <a:rPr lang="zh-TW" altLang="en-US" sz="1800" u="none" strike="noStrike">
                          <a:effectLst/>
                          <a:latin typeface="微軟正黑體" panose="020B0604030504040204" pitchFamily="34" charset="-120"/>
                          <a:ea typeface="微軟正黑體" panose="020B0604030504040204" pitchFamily="34" charset="-120"/>
                        </a:rPr>
                        <a:t>、外部</a:t>
                      </a:r>
                      <a:r>
                        <a:rPr lang="en-US" altLang="zh-TW" sz="1800" u="none" strike="noStrike">
                          <a:effectLst/>
                          <a:latin typeface="微軟正黑體" panose="020B0604030504040204" pitchFamily="34" charset="-120"/>
                          <a:ea typeface="微軟正黑體" panose="020B0604030504040204" pitchFamily="34" charset="-120"/>
                        </a:rPr>
                        <a:t>(</a:t>
                      </a:r>
                      <a:r>
                        <a:rPr lang="zh-TW" altLang="en-US" sz="1800" u="none" strike="noStrike">
                          <a:effectLst/>
                          <a:latin typeface="微軟正黑體" panose="020B0604030504040204" pitchFamily="34" charset="-120"/>
                          <a:ea typeface="微軟正黑體" panose="020B0604030504040204" pitchFamily="34" charset="-120"/>
                        </a:rPr>
                        <a:t>民眾</a:t>
                      </a:r>
                      <a:r>
                        <a:rPr lang="en-US" altLang="zh-TW" sz="1800" u="none" strike="noStrike">
                          <a:effectLst/>
                          <a:latin typeface="微軟正黑體" panose="020B0604030504040204" pitchFamily="34" charset="-120"/>
                          <a:ea typeface="微軟正黑體" panose="020B0604030504040204" pitchFamily="34" charset="-120"/>
                        </a:rPr>
                        <a:t>)</a:t>
                      </a:r>
                      <a:endParaRPr lang="en-US" altLang="zh-TW"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l" fontAlgn="ctr"/>
                      <a:r>
                        <a:rPr lang="zh-TW" altLang="en-US" sz="1800" u="none" strike="noStrike">
                          <a:effectLst/>
                          <a:latin typeface="微軟正黑體" panose="020B0604030504040204" pitchFamily="34" charset="-120"/>
                          <a:ea typeface="微軟正黑體" panose="020B0604030504040204" pitchFamily="34" charset="-120"/>
                        </a:rPr>
                        <a:t>請使用下拉式選單選取資產存放地點</a:t>
                      </a:r>
                      <a:r>
                        <a:rPr lang="en-US" altLang="zh-TW" sz="1800" u="none" strike="noStrike">
                          <a:effectLst/>
                          <a:latin typeface="微軟正黑體" panose="020B0604030504040204" pitchFamily="34" charset="-120"/>
                          <a:ea typeface="微軟正黑體" panose="020B0604030504040204" pitchFamily="34" charset="-120"/>
                        </a:rPr>
                        <a:t>(</a:t>
                      </a:r>
                      <a:r>
                        <a:rPr lang="zh-TW" altLang="en-US" sz="1800" u="none" strike="noStrike">
                          <a:effectLst/>
                          <a:latin typeface="微軟正黑體" panose="020B0604030504040204" pitchFamily="34" charset="-120"/>
                          <a:ea typeface="微軟正黑體" panose="020B0604030504040204" pitchFamily="34" charset="-120"/>
                        </a:rPr>
                        <a:t>資訊處機房</a:t>
                      </a:r>
                      <a:r>
                        <a:rPr lang="en-US" altLang="zh-TW" sz="1800" u="none" strike="noStrike">
                          <a:effectLst/>
                          <a:latin typeface="微軟正黑體" panose="020B0604030504040204" pitchFamily="34" charset="-120"/>
                          <a:ea typeface="微軟正黑體" panose="020B0604030504040204" pitchFamily="34" charset="-120"/>
                        </a:rPr>
                        <a:t>/</a:t>
                      </a:r>
                      <a:r>
                        <a:rPr lang="zh-TW" altLang="en-US" sz="1800" u="none" strike="noStrike">
                          <a:effectLst/>
                          <a:latin typeface="微軟正黑體" panose="020B0604030504040204" pitchFamily="34" charset="-120"/>
                          <a:ea typeface="微軟正黑體" panose="020B0604030504040204" pitchFamily="34" charset="-120"/>
                        </a:rPr>
                        <a:t>其他</a:t>
                      </a:r>
                      <a:r>
                        <a:rPr lang="en-US" altLang="zh-TW" sz="1800" u="none" strike="noStrike">
                          <a:effectLst/>
                          <a:latin typeface="微軟正黑體" panose="020B0604030504040204" pitchFamily="34" charset="-120"/>
                          <a:ea typeface="微軟正黑體" panose="020B0604030504040204" pitchFamily="34" charset="-120"/>
                        </a:rPr>
                        <a:t>)</a:t>
                      </a:r>
                      <a:endParaRPr lang="en-US" altLang="zh-TW"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l" fontAlgn="ctr"/>
                      <a:r>
                        <a:rPr lang="zh-TW" altLang="en-US" sz="1800" u="none" strike="noStrike">
                          <a:effectLst/>
                          <a:latin typeface="微軟正黑體" panose="020B0604030504040204" pitchFamily="34" charset="-120"/>
                          <a:ea typeface="微軟正黑體" panose="020B0604030504040204" pitchFamily="34" charset="-120"/>
                        </a:rPr>
                        <a:t>請具體填寫存放地點，如為資訊處機房，請填寫確切機房名稱，如屬其他請填寫具體地點</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1568891467"/>
                  </a:ext>
                </a:extLst>
              </a:tr>
            </a:tbl>
          </a:graphicData>
        </a:graphic>
      </p:graphicFrame>
    </p:spTree>
    <p:extLst>
      <p:ext uri="{BB962C8B-B14F-4D97-AF65-F5344CB8AC3E}">
        <p14:creationId xmlns:p14="http://schemas.microsoft.com/office/powerpoint/2010/main" val="166338057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DA7DE42F-51D1-64F4-B996-CA83D7310DB2}"/>
              </a:ext>
            </a:extLst>
          </p:cNvPr>
          <p:cNvSpPr>
            <a:spLocks noGrp="1"/>
          </p:cNvSpPr>
          <p:nvPr>
            <p:ph type="title"/>
          </p:nvPr>
        </p:nvSpPr>
        <p:spPr>
          <a:xfrm>
            <a:off x="469900" y="402587"/>
            <a:ext cx="3387146" cy="387094"/>
          </a:xfrm>
        </p:spPr>
        <p:txBody>
          <a:bodyPr vert="horz" wrap="none" lIns="0" tIns="0" rIns="0" bIns="0" rtlCol="0" anchor="t" anchorCtr="0">
            <a:spAutoFit/>
          </a:bodyPr>
          <a:lstStyle/>
          <a:p>
            <a:r>
              <a:rPr lang="zh-TW" altLang="en-US" sz="2795" b="1">
                <a:latin typeface="微軟正黑體" panose="020B0604030504040204" pitchFamily="34" charset="-120"/>
                <a:ea typeface="微軟正黑體" panose="020B0604030504040204" pitchFamily="34" charset="-120"/>
                <a:cs typeface="+mn-cs"/>
              </a:rPr>
              <a:t>填寫重點說明</a:t>
            </a:r>
            <a:r>
              <a:rPr lang="en-US" altLang="zh-TW" sz="2795" b="1">
                <a:latin typeface="微軟正黑體" panose="020B0604030504040204" pitchFamily="34" charset="-120"/>
                <a:ea typeface="微軟正黑體" panose="020B0604030504040204" pitchFamily="34" charset="-120"/>
                <a:cs typeface="+mn-cs"/>
              </a:rPr>
              <a:t>-</a:t>
            </a:r>
            <a:r>
              <a:rPr lang="zh-TW" altLang="en-US" sz="2795" b="1">
                <a:latin typeface="微軟正黑體" panose="020B0604030504040204" pitchFamily="34" charset="-120"/>
                <a:ea typeface="微軟正黑體" panose="020B0604030504040204" pitchFamily="34" charset="-120"/>
                <a:cs typeface="+mn-cs"/>
              </a:rPr>
              <a:t>人員類</a:t>
            </a:r>
          </a:p>
        </p:txBody>
      </p:sp>
      <p:graphicFrame>
        <p:nvGraphicFramePr>
          <p:cNvPr id="5" name="表格 4">
            <a:extLst>
              <a:ext uri="{FF2B5EF4-FFF2-40B4-BE49-F238E27FC236}">
                <a16:creationId xmlns:a16="http://schemas.microsoft.com/office/drawing/2014/main" id="{07D6A755-01AA-29A6-1243-35F76E51C744}"/>
              </a:ext>
            </a:extLst>
          </p:cNvPr>
          <p:cNvGraphicFramePr>
            <a:graphicFrameLocks noGrp="1"/>
          </p:cNvGraphicFramePr>
          <p:nvPr>
            <p:extLst>
              <p:ext uri="{D42A27DB-BD31-4B8C-83A1-F6EECF244321}">
                <p14:modId xmlns:p14="http://schemas.microsoft.com/office/powerpoint/2010/main" val="1144869032"/>
              </p:ext>
            </p:extLst>
          </p:nvPr>
        </p:nvGraphicFramePr>
        <p:xfrm>
          <a:off x="469899" y="1165417"/>
          <a:ext cx="11215171" cy="3224270"/>
        </p:xfrm>
        <a:graphic>
          <a:graphicData uri="http://schemas.openxmlformats.org/drawingml/2006/table">
            <a:tbl>
              <a:tblPr firstRow="1">
                <a:tableStyleId>{00A15C55-8517-42AA-B614-E9B94910E393}</a:tableStyleId>
              </a:tblPr>
              <a:tblGrid>
                <a:gridCol w="2177048">
                  <a:extLst>
                    <a:ext uri="{9D8B030D-6E8A-4147-A177-3AD203B41FA5}">
                      <a16:colId xmlns:a16="http://schemas.microsoft.com/office/drawing/2014/main" val="329805285"/>
                    </a:ext>
                  </a:extLst>
                </a:gridCol>
                <a:gridCol w="1251285">
                  <a:extLst>
                    <a:ext uri="{9D8B030D-6E8A-4147-A177-3AD203B41FA5}">
                      <a16:colId xmlns:a16="http://schemas.microsoft.com/office/drawing/2014/main" val="1245100932"/>
                    </a:ext>
                  </a:extLst>
                </a:gridCol>
                <a:gridCol w="1530441">
                  <a:extLst>
                    <a:ext uri="{9D8B030D-6E8A-4147-A177-3AD203B41FA5}">
                      <a16:colId xmlns:a16="http://schemas.microsoft.com/office/drawing/2014/main" val="2041445897"/>
                    </a:ext>
                  </a:extLst>
                </a:gridCol>
                <a:gridCol w="1884643">
                  <a:extLst>
                    <a:ext uri="{9D8B030D-6E8A-4147-A177-3AD203B41FA5}">
                      <a16:colId xmlns:a16="http://schemas.microsoft.com/office/drawing/2014/main" val="1133539053"/>
                    </a:ext>
                  </a:extLst>
                </a:gridCol>
                <a:gridCol w="2167568">
                  <a:extLst>
                    <a:ext uri="{9D8B030D-6E8A-4147-A177-3AD203B41FA5}">
                      <a16:colId xmlns:a16="http://schemas.microsoft.com/office/drawing/2014/main" val="1689909193"/>
                    </a:ext>
                  </a:extLst>
                </a:gridCol>
                <a:gridCol w="2204186">
                  <a:extLst>
                    <a:ext uri="{9D8B030D-6E8A-4147-A177-3AD203B41FA5}">
                      <a16:colId xmlns:a16="http://schemas.microsoft.com/office/drawing/2014/main" val="4188333055"/>
                    </a:ext>
                  </a:extLst>
                </a:gridCol>
              </a:tblGrid>
              <a:tr h="435778">
                <a:tc>
                  <a:txBody>
                    <a:bodyPr/>
                    <a:lstStyle/>
                    <a:p>
                      <a:pPr algn="ctr" fontAlgn="ctr"/>
                      <a:r>
                        <a:rPr lang="zh-TW" altLang="en-US" sz="2000" u="none" strike="noStrike">
                          <a:effectLst/>
                          <a:latin typeface="微軟正黑體" panose="020B0604030504040204" pitchFamily="34" charset="-120"/>
                          <a:ea typeface="微軟正黑體" panose="020B0604030504040204" pitchFamily="34" charset="-120"/>
                        </a:rPr>
                        <a:t>資訊資產群組</a:t>
                      </a:r>
                      <a:endParaRPr lang="zh-TW" altLang="en-US" sz="20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2000" u="none" strike="noStrike">
                          <a:effectLst/>
                          <a:latin typeface="微軟正黑體" panose="020B0604030504040204" pitchFamily="34" charset="-120"/>
                          <a:ea typeface="微軟正黑體" panose="020B0604030504040204" pitchFamily="34" charset="-120"/>
                        </a:rPr>
                        <a:t>資訊資產名稱</a:t>
                      </a:r>
                      <a:endParaRPr lang="zh-TW" altLang="en-US" sz="20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2000" u="none" strike="noStrike" dirty="0">
                          <a:effectLst/>
                          <a:latin typeface="微軟正黑體" panose="020B0604030504040204" pitchFamily="34" charset="-120"/>
                          <a:ea typeface="微軟正黑體" panose="020B0604030504040204" pitchFamily="34" charset="-120"/>
                        </a:rPr>
                        <a:t>人員單位</a:t>
                      </a:r>
                      <a:endParaRPr lang="zh-TW" altLang="en-US" sz="20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2000" u="none" strike="noStrike">
                          <a:effectLst/>
                          <a:latin typeface="微軟正黑體" panose="020B0604030504040204" pitchFamily="34" charset="-120"/>
                          <a:ea typeface="微軟正黑體" panose="020B0604030504040204" pitchFamily="34" charset="-120"/>
                        </a:rPr>
                        <a:t>關聯系統</a:t>
                      </a:r>
                      <a:endParaRPr lang="zh-TW" altLang="en-US" sz="20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2000" u="none" strike="noStrike">
                          <a:effectLst/>
                          <a:latin typeface="微軟正黑體" panose="020B0604030504040204" pitchFamily="34" charset="-120"/>
                          <a:ea typeface="微軟正黑體" panose="020B0604030504040204" pitchFamily="34" charset="-120"/>
                        </a:rPr>
                        <a:t>職責</a:t>
                      </a:r>
                      <a:endParaRPr lang="zh-TW" altLang="en-US" sz="20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2000" u="none" strike="noStrike">
                          <a:effectLst/>
                          <a:latin typeface="微軟正黑體" panose="020B0604030504040204" pitchFamily="34" charset="-120"/>
                          <a:ea typeface="微軟正黑體" panose="020B0604030504040204" pitchFamily="34" charset="-120"/>
                        </a:rPr>
                        <a:t>代理人</a:t>
                      </a:r>
                      <a:endParaRPr lang="zh-TW" altLang="en-US" sz="20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640507619"/>
                  </a:ext>
                </a:extLst>
              </a:tr>
              <a:tr h="2614670">
                <a:tc>
                  <a:txBody>
                    <a:bodyPr/>
                    <a:lstStyle/>
                    <a:p>
                      <a:pPr algn="l" fontAlgn="ctr"/>
                      <a:r>
                        <a:rPr lang="zh-TW" altLang="en-US" sz="2000" u="none" strike="noStrike">
                          <a:effectLst/>
                          <a:latin typeface="微軟正黑體" panose="020B0604030504040204" pitchFamily="34" charset="-120"/>
                          <a:ea typeface="微軟正黑體" panose="020B0604030504040204" pitchFamily="34" charset="-120"/>
                        </a:rPr>
                        <a:t>請使用下拉式選單，依據</a:t>
                      </a:r>
                      <a:r>
                        <a:rPr lang="en-US" altLang="zh-TW" sz="2000" u="none" strike="noStrike">
                          <a:effectLst/>
                          <a:latin typeface="微軟正黑體" panose="020B0604030504040204" pitchFamily="34" charset="-120"/>
                          <a:ea typeface="微軟正黑體" panose="020B0604030504040204" pitchFamily="34" charset="-120"/>
                        </a:rPr>
                        <a:t>[</a:t>
                      </a:r>
                      <a:r>
                        <a:rPr lang="zh-TW" altLang="en-US" sz="2000" u="none" strike="noStrike">
                          <a:effectLst/>
                          <a:latin typeface="微軟正黑體" panose="020B0604030504040204" pitchFamily="34" charset="-120"/>
                          <a:ea typeface="微軟正黑體" panose="020B0604030504040204" pitchFamily="34" charset="-120"/>
                        </a:rPr>
                        <a:t>資訊資產分類群組</a:t>
                      </a:r>
                      <a:r>
                        <a:rPr lang="en-US" altLang="zh-TW" sz="2000" u="none" strike="noStrike">
                          <a:effectLst/>
                          <a:latin typeface="微軟正黑體" panose="020B0604030504040204" pitchFamily="34" charset="-120"/>
                          <a:ea typeface="微軟正黑體" panose="020B0604030504040204" pitchFamily="34" charset="-120"/>
                        </a:rPr>
                        <a:t>]</a:t>
                      </a:r>
                      <a:r>
                        <a:rPr lang="zh-TW" altLang="en-US" sz="2000" u="none" strike="noStrike">
                          <a:effectLst/>
                          <a:latin typeface="微軟正黑體" panose="020B0604030504040204" pitchFamily="34" charset="-120"/>
                          <a:ea typeface="微軟正黑體" panose="020B0604030504040204" pitchFamily="34" charset="-120"/>
                        </a:rPr>
                        <a:t>頁籤各類別群組定義選取</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l" fontAlgn="ctr"/>
                      <a:r>
                        <a:rPr lang="zh-TW" altLang="en-US" sz="2000" u="none" strike="noStrike">
                          <a:effectLst/>
                          <a:latin typeface="微軟正黑體" panose="020B0604030504040204" pitchFamily="34" charset="-120"/>
                          <a:ea typeface="微軟正黑體" panose="020B0604030504040204" pitchFamily="34" charset="-120"/>
                        </a:rPr>
                        <a:t>請填寫人員名稱</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l" fontAlgn="ctr"/>
                      <a:r>
                        <a:rPr lang="zh-TW" altLang="en-US" sz="2000" u="none" strike="noStrike">
                          <a:effectLst/>
                          <a:latin typeface="微軟正黑體" panose="020B0604030504040204" pitchFamily="34" charset="-120"/>
                          <a:ea typeface="微軟正黑體" panose="020B0604030504040204" pitchFamily="34" charset="-120"/>
                        </a:rPr>
                        <a:t>請填寫人員所屬單位正式名稱</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l" fontAlgn="ctr"/>
                      <a:r>
                        <a:rPr lang="zh-TW" altLang="en-US" sz="2000" u="none" strike="noStrike" dirty="0">
                          <a:effectLst/>
                          <a:latin typeface="微軟正黑體" panose="020B0604030504040204" pitchFamily="34" charset="-120"/>
                          <a:ea typeface="微軟正黑體" panose="020B0604030504040204" pitchFamily="34" charset="-120"/>
                        </a:rPr>
                        <a:t>請填寫該人員負責之系統，如有人員同時負責多套系統，請依照對應系統別，逐一列出</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l" fontAlgn="ctr"/>
                      <a:r>
                        <a:rPr lang="zh-TW" altLang="en-US" sz="2000" u="none" strike="noStrike">
                          <a:effectLst/>
                          <a:latin typeface="微軟正黑體" panose="020B0604030504040204" pitchFamily="34" charset="-120"/>
                          <a:ea typeface="微軟正黑體" panose="020B0604030504040204" pitchFamily="34" charset="-120"/>
                        </a:rPr>
                        <a:t>請填寫該人員於對於關聯系統之職責</a:t>
                      </a:r>
                      <a:r>
                        <a:rPr lang="en-US" altLang="zh-TW" sz="2000" u="none" strike="noStrike">
                          <a:effectLst/>
                          <a:latin typeface="微軟正黑體" panose="020B0604030504040204" pitchFamily="34" charset="-120"/>
                          <a:ea typeface="微軟正黑體" panose="020B0604030504040204" pitchFamily="34" charset="-120"/>
                        </a:rPr>
                        <a:t>(</a:t>
                      </a:r>
                      <a:r>
                        <a:rPr lang="zh-TW" altLang="en-US" sz="2000" u="none" strike="noStrike">
                          <a:effectLst/>
                          <a:latin typeface="微軟正黑體" panose="020B0604030504040204" pitchFamily="34" charset="-120"/>
                          <a:ea typeface="微軟正黑體" panose="020B0604030504040204" pitchFamily="34" charset="-120"/>
                        </a:rPr>
                        <a:t>如：系統維護、系統管理等</a:t>
                      </a:r>
                      <a:r>
                        <a:rPr lang="en-US" altLang="zh-TW" sz="2000" u="none" strike="noStrike">
                          <a:effectLst/>
                          <a:latin typeface="微軟正黑體" panose="020B0604030504040204" pitchFamily="34" charset="-120"/>
                          <a:ea typeface="微軟正黑體" panose="020B0604030504040204" pitchFamily="34" charset="-120"/>
                        </a:rPr>
                        <a:t>)</a:t>
                      </a:r>
                      <a:endParaRPr lang="en-US" altLang="zh-TW"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l" fontAlgn="ctr"/>
                      <a:r>
                        <a:rPr lang="zh-TW" altLang="en-US" sz="2000" u="none" strike="noStrike" dirty="0">
                          <a:effectLst/>
                          <a:latin typeface="微軟正黑體" panose="020B0604030504040204" pitchFamily="34" charset="-120"/>
                          <a:ea typeface="微軟正黑體" panose="020B0604030504040204" pitchFamily="34" charset="-120"/>
                        </a:rPr>
                        <a:t>請填寫該人員之代理人</a:t>
                      </a:r>
                      <a:endParaRPr lang="zh-TW" altLang="en-US" sz="20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2462834465"/>
                  </a:ext>
                </a:extLst>
              </a:tr>
            </a:tbl>
          </a:graphicData>
        </a:graphic>
      </p:graphicFrame>
    </p:spTree>
    <p:extLst>
      <p:ext uri="{BB962C8B-B14F-4D97-AF65-F5344CB8AC3E}">
        <p14:creationId xmlns:p14="http://schemas.microsoft.com/office/powerpoint/2010/main" val="91179197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DA7DE42F-51D1-64F4-B996-CA83D7310DB2}"/>
              </a:ext>
            </a:extLst>
          </p:cNvPr>
          <p:cNvSpPr>
            <a:spLocks noGrp="1"/>
          </p:cNvSpPr>
          <p:nvPr>
            <p:ph type="title"/>
          </p:nvPr>
        </p:nvSpPr>
        <p:spPr>
          <a:xfrm>
            <a:off x="469900" y="402587"/>
            <a:ext cx="3387146" cy="387094"/>
          </a:xfrm>
        </p:spPr>
        <p:txBody>
          <a:bodyPr vert="horz" wrap="none" lIns="0" tIns="0" rIns="0" bIns="0" rtlCol="0" anchor="t" anchorCtr="0">
            <a:spAutoFit/>
          </a:bodyPr>
          <a:lstStyle/>
          <a:p>
            <a:r>
              <a:rPr lang="zh-TW" altLang="en-US" sz="2795" b="1">
                <a:latin typeface="微軟正黑體" panose="020B0604030504040204" pitchFamily="34" charset="-120"/>
                <a:ea typeface="微軟正黑體" panose="020B0604030504040204" pitchFamily="34" charset="-120"/>
                <a:cs typeface="+mn-cs"/>
              </a:rPr>
              <a:t>填寫重點說明</a:t>
            </a:r>
            <a:r>
              <a:rPr lang="en-US" altLang="zh-TW" sz="2795" b="1">
                <a:latin typeface="微軟正黑體" panose="020B0604030504040204" pitchFamily="34" charset="-120"/>
                <a:ea typeface="微軟正黑體" panose="020B0604030504040204" pitchFamily="34" charset="-120"/>
                <a:cs typeface="+mn-cs"/>
              </a:rPr>
              <a:t>-</a:t>
            </a:r>
            <a:r>
              <a:rPr lang="zh-TW" altLang="en-US" sz="2795" b="1">
                <a:latin typeface="微軟正黑體" panose="020B0604030504040204" pitchFamily="34" charset="-120"/>
                <a:ea typeface="微軟正黑體" panose="020B0604030504040204" pitchFamily="34" charset="-120"/>
                <a:cs typeface="+mn-cs"/>
              </a:rPr>
              <a:t>服務類</a:t>
            </a:r>
          </a:p>
        </p:txBody>
      </p:sp>
      <p:graphicFrame>
        <p:nvGraphicFramePr>
          <p:cNvPr id="2" name="表格 1">
            <a:extLst>
              <a:ext uri="{FF2B5EF4-FFF2-40B4-BE49-F238E27FC236}">
                <a16:creationId xmlns:a16="http://schemas.microsoft.com/office/drawing/2014/main" id="{2B21F16A-78A4-D822-D8DE-CD1F4A348F38}"/>
              </a:ext>
            </a:extLst>
          </p:cNvPr>
          <p:cNvGraphicFramePr>
            <a:graphicFrameLocks noGrp="1"/>
          </p:cNvGraphicFramePr>
          <p:nvPr>
            <p:extLst>
              <p:ext uri="{D42A27DB-BD31-4B8C-83A1-F6EECF244321}">
                <p14:modId xmlns:p14="http://schemas.microsoft.com/office/powerpoint/2010/main" val="1755935112"/>
              </p:ext>
            </p:extLst>
          </p:nvPr>
        </p:nvGraphicFramePr>
        <p:xfrm>
          <a:off x="469899" y="1116599"/>
          <a:ext cx="11301796" cy="2348496"/>
        </p:xfrm>
        <a:graphic>
          <a:graphicData uri="http://schemas.openxmlformats.org/drawingml/2006/table">
            <a:tbl>
              <a:tblPr firstRow="1">
                <a:tableStyleId>{00A15C55-8517-42AA-B614-E9B94910E393}</a:tableStyleId>
              </a:tblPr>
              <a:tblGrid>
                <a:gridCol w="2282926">
                  <a:extLst>
                    <a:ext uri="{9D8B030D-6E8A-4147-A177-3AD203B41FA5}">
                      <a16:colId xmlns:a16="http://schemas.microsoft.com/office/drawing/2014/main" val="3451530435"/>
                    </a:ext>
                  </a:extLst>
                </a:gridCol>
                <a:gridCol w="2916455">
                  <a:extLst>
                    <a:ext uri="{9D8B030D-6E8A-4147-A177-3AD203B41FA5}">
                      <a16:colId xmlns:a16="http://schemas.microsoft.com/office/drawing/2014/main" val="3113083225"/>
                    </a:ext>
                  </a:extLst>
                </a:gridCol>
                <a:gridCol w="2318103">
                  <a:extLst>
                    <a:ext uri="{9D8B030D-6E8A-4147-A177-3AD203B41FA5}">
                      <a16:colId xmlns:a16="http://schemas.microsoft.com/office/drawing/2014/main" val="1137881500"/>
                    </a:ext>
                  </a:extLst>
                </a:gridCol>
                <a:gridCol w="1892156">
                  <a:extLst>
                    <a:ext uri="{9D8B030D-6E8A-4147-A177-3AD203B41FA5}">
                      <a16:colId xmlns:a16="http://schemas.microsoft.com/office/drawing/2014/main" val="1891554078"/>
                    </a:ext>
                  </a:extLst>
                </a:gridCol>
                <a:gridCol w="1892156">
                  <a:extLst>
                    <a:ext uri="{9D8B030D-6E8A-4147-A177-3AD203B41FA5}">
                      <a16:colId xmlns:a16="http://schemas.microsoft.com/office/drawing/2014/main" val="2751403194"/>
                    </a:ext>
                  </a:extLst>
                </a:gridCol>
              </a:tblGrid>
              <a:tr h="560405">
                <a:tc>
                  <a:txBody>
                    <a:bodyPr/>
                    <a:lstStyle/>
                    <a:p>
                      <a:pPr algn="ctr" fontAlgn="ctr"/>
                      <a:r>
                        <a:rPr lang="zh-TW" altLang="en-US" sz="2000" u="none" strike="noStrike">
                          <a:effectLst/>
                          <a:latin typeface="微軟正黑體" panose="020B0604030504040204" pitchFamily="34" charset="-120"/>
                          <a:ea typeface="微軟正黑體" panose="020B0604030504040204" pitchFamily="34" charset="-120"/>
                        </a:rPr>
                        <a:t>資訊資產群組</a:t>
                      </a:r>
                      <a:endParaRPr lang="zh-TW" altLang="en-US" sz="2000" b="1"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ctr" fontAlgn="ctr"/>
                      <a:r>
                        <a:rPr lang="zh-TW" altLang="en-US" sz="2000" u="none" strike="noStrike">
                          <a:effectLst/>
                          <a:latin typeface="微軟正黑體" panose="020B0604030504040204" pitchFamily="34" charset="-120"/>
                          <a:ea typeface="微軟正黑體" panose="020B0604030504040204" pitchFamily="34" charset="-120"/>
                        </a:rPr>
                        <a:t>服務名稱</a:t>
                      </a:r>
                      <a:endParaRPr lang="zh-TW" altLang="en-US" sz="20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2000" u="none" strike="noStrike">
                          <a:effectLst/>
                          <a:latin typeface="微軟正黑體" panose="020B0604030504040204" pitchFamily="34" charset="-120"/>
                          <a:ea typeface="微軟正黑體" panose="020B0604030504040204" pitchFamily="34" charset="-120"/>
                        </a:rPr>
                        <a:t>承辦單位</a:t>
                      </a:r>
                      <a:endParaRPr lang="zh-TW" altLang="en-US" sz="20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2000" u="none" strike="noStrike">
                          <a:effectLst/>
                          <a:latin typeface="微軟正黑體" panose="020B0604030504040204" pitchFamily="34" charset="-120"/>
                          <a:ea typeface="微軟正黑體" panose="020B0604030504040204" pitchFamily="34" charset="-120"/>
                        </a:rPr>
                        <a:t>承辦人員</a:t>
                      </a:r>
                      <a:endParaRPr lang="zh-TW" altLang="en-US" sz="20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ctr" fontAlgn="ctr"/>
                      <a:r>
                        <a:rPr lang="zh-TW" altLang="en-US" sz="2000" u="none" strike="noStrike">
                          <a:effectLst/>
                          <a:latin typeface="微軟正黑體" panose="020B0604030504040204" pitchFamily="34" charset="-120"/>
                          <a:ea typeface="微軟正黑體" panose="020B0604030504040204" pitchFamily="34" charset="-120"/>
                        </a:rPr>
                        <a:t>廠商名稱</a:t>
                      </a:r>
                      <a:endParaRPr lang="zh-TW" altLang="en-US" sz="2000" b="1"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3088223603"/>
                  </a:ext>
                </a:extLst>
              </a:tr>
              <a:tr h="1788091">
                <a:tc>
                  <a:txBody>
                    <a:bodyPr/>
                    <a:lstStyle/>
                    <a:p>
                      <a:pPr algn="l" fontAlgn="ctr"/>
                      <a:r>
                        <a:rPr lang="zh-TW" altLang="en-US" sz="2000" u="none" strike="noStrike">
                          <a:effectLst/>
                          <a:latin typeface="微軟正黑體" panose="020B0604030504040204" pitchFamily="34" charset="-120"/>
                          <a:ea typeface="微軟正黑體" panose="020B0604030504040204" pitchFamily="34" charset="-120"/>
                        </a:rPr>
                        <a:t>請使用下拉式選單，依據</a:t>
                      </a:r>
                      <a:r>
                        <a:rPr lang="en-US" altLang="zh-TW" sz="2000" u="none" strike="noStrike">
                          <a:effectLst/>
                          <a:latin typeface="微軟正黑體" panose="020B0604030504040204" pitchFamily="34" charset="-120"/>
                          <a:ea typeface="微軟正黑體" panose="020B0604030504040204" pitchFamily="34" charset="-120"/>
                        </a:rPr>
                        <a:t>[</a:t>
                      </a:r>
                      <a:r>
                        <a:rPr lang="zh-TW" altLang="en-US" sz="2000" u="none" strike="noStrike">
                          <a:effectLst/>
                          <a:latin typeface="微軟正黑體" panose="020B0604030504040204" pitchFamily="34" charset="-120"/>
                          <a:ea typeface="微軟正黑體" panose="020B0604030504040204" pitchFamily="34" charset="-120"/>
                        </a:rPr>
                        <a:t>資訊資產分類群組</a:t>
                      </a:r>
                      <a:r>
                        <a:rPr lang="en-US" altLang="zh-TW" sz="2000" u="none" strike="noStrike">
                          <a:effectLst/>
                          <a:latin typeface="微軟正黑體" panose="020B0604030504040204" pitchFamily="34" charset="-120"/>
                          <a:ea typeface="微軟正黑體" panose="020B0604030504040204" pitchFamily="34" charset="-120"/>
                        </a:rPr>
                        <a:t>]</a:t>
                      </a:r>
                      <a:r>
                        <a:rPr lang="zh-TW" altLang="en-US" sz="2000" u="none" strike="noStrike">
                          <a:effectLst/>
                          <a:latin typeface="微軟正黑體" panose="020B0604030504040204" pitchFamily="34" charset="-120"/>
                          <a:ea typeface="微軟正黑體" panose="020B0604030504040204" pitchFamily="34" charset="-120"/>
                        </a:rPr>
                        <a:t>頁籤各類別群組定義選取</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zh-TW" altLang="en-US" sz="2000" u="none" strike="noStrike">
                          <a:effectLst/>
                          <a:latin typeface="微軟正黑體" panose="020B0604030504040204" pitchFamily="34" charset="-120"/>
                          <a:ea typeface="微軟正黑體" panose="020B0604030504040204" pitchFamily="34" charset="-120"/>
                        </a:rPr>
                        <a:t>請填寫該服務之正式名稱</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l" fontAlgn="ctr"/>
                      <a:r>
                        <a:rPr lang="zh-TW" altLang="en-US" sz="2000" u="none" strike="noStrike">
                          <a:effectLst/>
                          <a:latin typeface="微軟正黑體" panose="020B0604030504040204" pitchFamily="34" charset="-120"/>
                          <a:ea typeface="微軟正黑體" panose="020B0604030504040204" pitchFamily="34" charset="-120"/>
                        </a:rPr>
                        <a:t>請填寫服務專案之承辦單位</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l" fontAlgn="ctr"/>
                      <a:r>
                        <a:rPr lang="zh-TW" altLang="en-US" sz="2000" u="none" strike="noStrike">
                          <a:effectLst/>
                          <a:latin typeface="微軟正黑體" panose="020B0604030504040204" pitchFamily="34" charset="-120"/>
                          <a:ea typeface="微軟正黑體" panose="020B0604030504040204" pitchFamily="34" charset="-120"/>
                        </a:rPr>
                        <a:t>請填寫服務專案之承辦人員</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tc>
                  <a:txBody>
                    <a:bodyPr/>
                    <a:lstStyle/>
                    <a:p>
                      <a:pPr algn="l" fontAlgn="ctr"/>
                      <a:r>
                        <a:rPr lang="zh-TW" altLang="en-US" sz="2000" u="none" strike="noStrike">
                          <a:effectLst/>
                          <a:latin typeface="微軟正黑體" panose="020B0604030504040204" pitchFamily="34" charset="-120"/>
                          <a:ea typeface="微軟正黑體" panose="020B0604030504040204" pitchFamily="34" charset="-120"/>
                        </a:rPr>
                        <a:t>請填寫提供服務廠商之正式名稱</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tc>
                <a:extLst>
                  <a:ext uri="{0D108BD9-81ED-4DB2-BD59-A6C34878D82A}">
                    <a16:rowId xmlns:a16="http://schemas.microsoft.com/office/drawing/2014/main" val="246654622"/>
                  </a:ext>
                </a:extLst>
              </a:tr>
            </a:tbl>
          </a:graphicData>
        </a:graphic>
      </p:graphicFrame>
    </p:spTree>
    <p:extLst>
      <p:ext uri="{BB962C8B-B14F-4D97-AF65-F5344CB8AC3E}">
        <p14:creationId xmlns:p14="http://schemas.microsoft.com/office/powerpoint/2010/main" val="337092083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DA7DE42F-51D1-64F4-B996-CA83D7310DB2}"/>
              </a:ext>
            </a:extLst>
          </p:cNvPr>
          <p:cNvSpPr>
            <a:spLocks noGrp="1"/>
          </p:cNvSpPr>
          <p:nvPr>
            <p:ph type="title"/>
          </p:nvPr>
        </p:nvSpPr>
        <p:spPr>
          <a:xfrm>
            <a:off x="469900" y="402587"/>
            <a:ext cx="3387146" cy="387094"/>
          </a:xfrm>
        </p:spPr>
        <p:txBody>
          <a:bodyPr vert="horz" wrap="none" lIns="0" tIns="0" rIns="0" bIns="0" rtlCol="0" anchor="t" anchorCtr="0">
            <a:spAutoFit/>
          </a:bodyPr>
          <a:lstStyle/>
          <a:p>
            <a:r>
              <a:rPr lang="zh-TW" altLang="en-US" sz="2795" b="1">
                <a:latin typeface="微軟正黑體" panose="020B0604030504040204" pitchFamily="34" charset="-120"/>
                <a:ea typeface="微軟正黑體" panose="020B0604030504040204" pitchFamily="34" charset="-120"/>
                <a:cs typeface="+mn-cs"/>
              </a:rPr>
              <a:t>填寫重點說明</a:t>
            </a:r>
            <a:r>
              <a:rPr lang="en-US" altLang="zh-TW" sz="2795" b="1">
                <a:latin typeface="微軟正黑體" panose="020B0604030504040204" pitchFamily="34" charset="-120"/>
                <a:ea typeface="微軟正黑體" panose="020B0604030504040204" pitchFamily="34" charset="-120"/>
                <a:cs typeface="+mn-cs"/>
              </a:rPr>
              <a:t>-</a:t>
            </a:r>
            <a:r>
              <a:rPr lang="zh-TW" altLang="en-US" sz="2795" b="1">
                <a:latin typeface="微軟正黑體" panose="020B0604030504040204" pitchFamily="34" charset="-120"/>
                <a:ea typeface="微軟正黑體" panose="020B0604030504040204" pitchFamily="34" charset="-120"/>
                <a:cs typeface="+mn-cs"/>
              </a:rPr>
              <a:t>資訊類</a:t>
            </a:r>
          </a:p>
        </p:txBody>
      </p:sp>
      <p:graphicFrame>
        <p:nvGraphicFramePr>
          <p:cNvPr id="2" name="表格 1">
            <a:extLst>
              <a:ext uri="{FF2B5EF4-FFF2-40B4-BE49-F238E27FC236}">
                <a16:creationId xmlns:a16="http://schemas.microsoft.com/office/drawing/2014/main" id="{45C9D232-B9F5-BE1D-B635-608CB069CF39}"/>
              </a:ext>
            </a:extLst>
          </p:cNvPr>
          <p:cNvGraphicFramePr>
            <a:graphicFrameLocks noGrp="1"/>
          </p:cNvGraphicFramePr>
          <p:nvPr>
            <p:extLst>
              <p:ext uri="{D42A27DB-BD31-4B8C-83A1-F6EECF244321}">
                <p14:modId xmlns:p14="http://schemas.microsoft.com/office/powerpoint/2010/main" val="2331770095"/>
              </p:ext>
            </p:extLst>
          </p:nvPr>
        </p:nvGraphicFramePr>
        <p:xfrm>
          <a:off x="469900" y="1058538"/>
          <a:ext cx="11282544" cy="2918523"/>
        </p:xfrm>
        <a:graphic>
          <a:graphicData uri="http://schemas.openxmlformats.org/drawingml/2006/table">
            <a:tbl>
              <a:tblPr firstRow="1">
                <a:tableStyleId>{00A15C55-8517-42AA-B614-E9B94910E393}</a:tableStyleId>
              </a:tblPr>
              <a:tblGrid>
                <a:gridCol w="2157797">
                  <a:extLst>
                    <a:ext uri="{9D8B030D-6E8A-4147-A177-3AD203B41FA5}">
                      <a16:colId xmlns:a16="http://schemas.microsoft.com/office/drawing/2014/main" val="1935834394"/>
                    </a:ext>
                  </a:extLst>
                </a:gridCol>
                <a:gridCol w="1603051">
                  <a:extLst>
                    <a:ext uri="{9D8B030D-6E8A-4147-A177-3AD203B41FA5}">
                      <a16:colId xmlns:a16="http://schemas.microsoft.com/office/drawing/2014/main" val="789609758"/>
                    </a:ext>
                  </a:extLst>
                </a:gridCol>
                <a:gridCol w="1880424">
                  <a:extLst>
                    <a:ext uri="{9D8B030D-6E8A-4147-A177-3AD203B41FA5}">
                      <a16:colId xmlns:a16="http://schemas.microsoft.com/office/drawing/2014/main" val="742251922"/>
                    </a:ext>
                  </a:extLst>
                </a:gridCol>
                <a:gridCol w="1880424">
                  <a:extLst>
                    <a:ext uri="{9D8B030D-6E8A-4147-A177-3AD203B41FA5}">
                      <a16:colId xmlns:a16="http://schemas.microsoft.com/office/drawing/2014/main" val="2459300208"/>
                    </a:ext>
                  </a:extLst>
                </a:gridCol>
                <a:gridCol w="1880424">
                  <a:extLst>
                    <a:ext uri="{9D8B030D-6E8A-4147-A177-3AD203B41FA5}">
                      <a16:colId xmlns:a16="http://schemas.microsoft.com/office/drawing/2014/main" val="2484651586"/>
                    </a:ext>
                  </a:extLst>
                </a:gridCol>
                <a:gridCol w="1880424">
                  <a:extLst>
                    <a:ext uri="{9D8B030D-6E8A-4147-A177-3AD203B41FA5}">
                      <a16:colId xmlns:a16="http://schemas.microsoft.com/office/drawing/2014/main" val="2927018439"/>
                    </a:ext>
                  </a:extLst>
                </a:gridCol>
              </a:tblGrid>
              <a:tr h="606633">
                <a:tc>
                  <a:txBody>
                    <a:bodyPr/>
                    <a:lstStyle/>
                    <a:p>
                      <a:pPr algn="ctr" fontAlgn="ctr"/>
                      <a:r>
                        <a:rPr lang="zh-TW" altLang="en-US" sz="2000" u="none" strike="noStrike">
                          <a:effectLst/>
                          <a:latin typeface="微軟正黑體" panose="020B0604030504040204" pitchFamily="34" charset="-120"/>
                          <a:ea typeface="微軟正黑體" panose="020B0604030504040204" pitchFamily="34" charset="-120"/>
                        </a:rPr>
                        <a:t>資訊資產群組</a:t>
                      </a:r>
                      <a:endParaRPr lang="zh-TW" altLang="en-US" sz="2000" b="1"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ctr" fontAlgn="ctr"/>
                      <a:r>
                        <a:rPr lang="zh-TW" altLang="en-US" sz="2000" u="none" strike="noStrike">
                          <a:effectLst/>
                          <a:latin typeface="微軟正黑體" panose="020B0604030504040204" pitchFamily="34" charset="-120"/>
                          <a:ea typeface="微軟正黑體" panose="020B0604030504040204" pitchFamily="34" charset="-120"/>
                        </a:rPr>
                        <a:t>資訊資產名稱</a:t>
                      </a:r>
                      <a:endParaRPr lang="zh-TW" altLang="en-US" sz="2000" b="1"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ctr" fontAlgn="ctr"/>
                      <a:r>
                        <a:rPr lang="zh-TW" altLang="en-US" sz="2000" u="none" strike="noStrike">
                          <a:effectLst/>
                          <a:latin typeface="微軟正黑體" panose="020B0604030504040204" pitchFamily="34" charset="-120"/>
                          <a:ea typeface="微軟正黑體" panose="020B0604030504040204" pitchFamily="34" charset="-120"/>
                        </a:rPr>
                        <a:t>說明</a:t>
                      </a:r>
                      <a:endParaRPr lang="zh-TW" altLang="en-US" sz="2000" b="1"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ctr" fontAlgn="ctr"/>
                      <a:r>
                        <a:rPr lang="zh-TW" altLang="en-US" sz="2000" u="none" strike="noStrike">
                          <a:effectLst/>
                          <a:latin typeface="微軟正黑體" panose="020B0604030504040204" pitchFamily="34" charset="-120"/>
                          <a:ea typeface="微軟正黑體" panose="020B0604030504040204" pitchFamily="34" charset="-120"/>
                        </a:rPr>
                        <a:t>擁有者</a:t>
                      </a:r>
                      <a:endParaRPr lang="zh-TW" altLang="en-US" sz="2000" b="1"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ctr" fontAlgn="ctr"/>
                      <a:r>
                        <a:rPr lang="zh-TW" altLang="en-US" sz="2000" u="none" strike="noStrike">
                          <a:effectLst/>
                          <a:latin typeface="微軟正黑體" panose="020B0604030504040204" pitchFamily="34" charset="-120"/>
                          <a:ea typeface="微軟正黑體" panose="020B0604030504040204" pitchFamily="34" charset="-120"/>
                        </a:rPr>
                        <a:t>保管人</a:t>
                      </a:r>
                      <a:endParaRPr lang="zh-TW" altLang="en-US" sz="2000" b="1"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ctr" fontAlgn="ctr"/>
                      <a:r>
                        <a:rPr lang="zh-TW" altLang="en-US" sz="2000" u="none" strike="noStrike">
                          <a:effectLst/>
                          <a:latin typeface="微軟正黑體" panose="020B0604030504040204" pitchFamily="34" charset="-120"/>
                          <a:ea typeface="微軟正黑體" panose="020B0604030504040204" pitchFamily="34" charset="-120"/>
                        </a:rPr>
                        <a:t>存放地點</a:t>
                      </a:r>
                      <a:endParaRPr lang="zh-TW" altLang="en-US" sz="2000" b="1"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extLst>
                  <a:ext uri="{0D108BD9-81ED-4DB2-BD59-A6C34878D82A}">
                    <a16:rowId xmlns:a16="http://schemas.microsoft.com/office/drawing/2014/main" val="3370146073"/>
                  </a:ext>
                </a:extLst>
              </a:tr>
              <a:tr h="2311890">
                <a:tc>
                  <a:txBody>
                    <a:bodyPr/>
                    <a:lstStyle/>
                    <a:p>
                      <a:pPr algn="l" fontAlgn="ctr"/>
                      <a:r>
                        <a:rPr lang="zh-TW" altLang="en-US" sz="2000" u="none" strike="noStrike">
                          <a:effectLst/>
                          <a:latin typeface="微軟正黑體" panose="020B0604030504040204" pitchFamily="34" charset="-120"/>
                          <a:ea typeface="微軟正黑體" panose="020B0604030504040204" pitchFamily="34" charset="-120"/>
                        </a:rPr>
                        <a:t>請使用下拉式選單，依據</a:t>
                      </a:r>
                      <a:r>
                        <a:rPr lang="en-US" altLang="zh-TW" sz="2000" u="none" strike="noStrike">
                          <a:effectLst/>
                          <a:latin typeface="微軟正黑體" panose="020B0604030504040204" pitchFamily="34" charset="-120"/>
                          <a:ea typeface="微軟正黑體" panose="020B0604030504040204" pitchFamily="34" charset="-120"/>
                        </a:rPr>
                        <a:t>[</a:t>
                      </a:r>
                      <a:r>
                        <a:rPr lang="zh-TW" altLang="en-US" sz="2000" u="none" strike="noStrike">
                          <a:effectLst/>
                          <a:latin typeface="微軟正黑體" panose="020B0604030504040204" pitchFamily="34" charset="-120"/>
                          <a:ea typeface="微軟正黑體" panose="020B0604030504040204" pitchFamily="34" charset="-120"/>
                        </a:rPr>
                        <a:t>資訊資產分類群組</a:t>
                      </a:r>
                      <a:r>
                        <a:rPr lang="en-US" altLang="zh-TW" sz="2000" u="none" strike="noStrike">
                          <a:effectLst/>
                          <a:latin typeface="微軟正黑體" panose="020B0604030504040204" pitchFamily="34" charset="-120"/>
                          <a:ea typeface="微軟正黑體" panose="020B0604030504040204" pitchFamily="34" charset="-120"/>
                        </a:rPr>
                        <a:t>]</a:t>
                      </a:r>
                      <a:r>
                        <a:rPr lang="zh-TW" altLang="en-US" sz="2000" u="none" strike="noStrike">
                          <a:effectLst/>
                          <a:latin typeface="微軟正黑體" panose="020B0604030504040204" pitchFamily="34" charset="-120"/>
                          <a:ea typeface="微軟正黑體" panose="020B0604030504040204" pitchFamily="34" charset="-120"/>
                        </a:rPr>
                        <a:t>頁籤各類別群組定義選取</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zh-TW" altLang="en-US" sz="2000" u="none" strike="noStrike">
                          <a:effectLst/>
                          <a:latin typeface="微軟正黑體" panose="020B0604030504040204" pitchFamily="34" charset="-120"/>
                          <a:ea typeface="微軟正黑體" panose="020B0604030504040204" pitchFamily="34" charset="-120"/>
                        </a:rPr>
                        <a:t>請填寫正式的資訊資產名稱</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zh-TW" altLang="en-US" sz="2000" u="none" strike="noStrike">
                          <a:effectLst/>
                          <a:latin typeface="微軟正黑體" panose="020B0604030504040204" pitchFamily="34" charset="-120"/>
                          <a:ea typeface="微軟正黑體" panose="020B0604030504040204" pitchFamily="34" charset="-120"/>
                        </a:rPr>
                        <a:t>請填寫該紙本文件或電子資料之內容</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zh-TW" altLang="en-US" sz="2000" u="none" strike="noStrike">
                          <a:effectLst/>
                          <a:latin typeface="微軟正黑體" panose="020B0604030504040204" pitchFamily="34" charset="-120"/>
                          <a:ea typeface="微軟正黑體" panose="020B0604030504040204" pitchFamily="34" charset="-120"/>
                        </a:rPr>
                        <a:t>請填寫紙本文件或電子資料之擁有者</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zh-TW" altLang="en-US" sz="2000" u="none" strike="noStrike">
                          <a:effectLst/>
                          <a:latin typeface="微軟正黑體" panose="020B0604030504040204" pitchFamily="34" charset="-120"/>
                          <a:ea typeface="微軟正黑體" panose="020B0604030504040204" pitchFamily="34" charset="-120"/>
                        </a:rPr>
                        <a:t>請填寫紙本文件或電子資料之保管人員</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tc>
                  <a:txBody>
                    <a:bodyPr/>
                    <a:lstStyle/>
                    <a:p>
                      <a:pPr algn="l" fontAlgn="ctr"/>
                      <a:r>
                        <a:rPr lang="zh-TW" altLang="en-US" sz="2000" u="none" strike="noStrike">
                          <a:effectLst/>
                          <a:latin typeface="微軟正黑體" panose="020B0604030504040204" pitchFamily="34" charset="-120"/>
                          <a:ea typeface="微軟正黑體" panose="020B0604030504040204" pitchFamily="34" charset="-120"/>
                        </a:rPr>
                        <a:t>請具體填寫存放地點</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6350" marR="6350" marT="6350" marB="0" anchor="ctr"/>
                </a:tc>
                <a:extLst>
                  <a:ext uri="{0D108BD9-81ED-4DB2-BD59-A6C34878D82A}">
                    <a16:rowId xmlns:a16="http://schemas.microsoft.com/office/drawing/2014/main" val="1648353464"/>
                  </a:ext>
                </a:extLst>
              </a:tr>
            </a:tbl>
          </a:graphicData>
        </a:graphic>
      </p:graphicFrame>
    </p:spTree>
    <p:extLst>
      <p:ext uri="{BB962C8B-B14F-4D97-AF65-F5344CB8AC3E}">
        <p14:creationId xmlns:p14="http://schemas.microsoft.com/office/powerpoint/2010/main" val="30238744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DA7DE42F-51D1-64F4-B996-CA83D7310DB2}"/>
              </a:ext>
            </a:extLst>
          </p:cNvPr>
          <p:cNvSpPr>
            <a:spLocks noGrp="1"/>
          </p:cNvSpPr>
          <p:nvPr>
            <p:ph type="title"/>
          </p:nvPr>
        </p:nvSpPr>
        <p:spPr>
          <a:xfrm>
            <a:off x="469900" y="402587"/>
            <a:ext cx="3387146" cy="387094"/>
          </a:xfrm>
        </p:spPr>
        <p:txBody>
          <a:bodyPr vert="horz" wrap="none" lIns="0" tIns="0" rIns="0" bIns="0" rtlCol="0" anchor="t" anchorCtr="0">
            <a:spAutoFit/>
          </a:bodyPr>
          <a:lstStyle/>
          <a:p>
            <a:r>
              <a:rPr lang="zh-TW" altLang="en-US" sz="2795" b="1">
                <a:latin typeface="微軟正黑體" panose="020B0604030504040204" pitchFamily="34" charset="-120"/>
                <a:ea typeface="微軟正黑體" panose="020B0604030504040204" pitchFamily="34" charset="-120"/>
                <a:cs typeface="+mn-cs"/>
              </a:rPr>
              <a:t>填寫重點說明</a:t>
            </a:r>
            <a:r>
              <a:rPr lang="en-US" altLang="zh-TW" sz="2795" b="1">
                <a:latin typeface="微軟正黑體" panose="020B0604030504040204" pitchFamily="34" charset="-120"/>
                <a:ea typeface="微軟正黑體" panose="020B0604030504040204" pitchFamily="34" charset="-120"/>
                <a:cs typeface="+mn-cs"/>
              </a:rPr>
              <a:t>-</a:t>
            </a:r>
            <a:r>
              <a:rPr lang="zh-TW" altLang="en-US" sz="2795" b="1">
                <a:latin typeface="微軟正黑體" panose="020B0604030504040204" pitchFamily="34" charset="-120"/>
                <a:ea typeface="微軟正黑體" panose="020B0604030504040204" pitchFamily="34" charset="-120"/>
                <a:cs typeface="+mn-cs"/>
              </a:rPr>
              <a:t>建築類</a:t>
            </a:r>
          </a:p>
        </p:txBody>
      </p:sp>
      <p:graphicFrame>
        <p:nvGraphicFramePr>
          <p:cNvPr id="2" name="表格 1">
            <a:extLst>
              <a:ext uri="{FF2B5EF4-FFF2-40B4-BE49-F238E27FC236}">
                <a16:creationId xmlns:a16="http://schemas.microsoft.com/office/drawing/2014/main" id="{FBA70832-175B-B6C5-94B3-200AD64080FF}"/>
              </a:ext>
            </a:extLst>
          </p:cNvPr>
          <p:cNvGraphicFramePr>
            <a:graphicFrameLocks noGrp="1"/>
          </p:cNvGraphicFramePr>
          <p:nvPr>
            <p:extLst>
              <p:ext uri="{D42A27DB-BD31-4B8C-83A1-F6EECF244321}">
                <p14:modId xmlns:p14="http://schemas.microsoft.com/office/powerpoint/2010/main" val="1805720658"/>
              </p:ext>
            </p:extLst>
          </p:nvPr>
        </p:nvGraphicFramePr>
        <p:xfrm>
          <a:off x="519158" y="1039932"/>
          <a:ext cx="11228606" cy="2389068"/>
        </p:xfrm>
        <a:graphic>
          <a:graphicData uri="http://schemas.openxmlformats.org/drawingml/2006/table">
            <a:tbl>
              <a:tblPr firstRow="1">
                <a:tableStyleId>{00A15C55-8517-42AA-B614-E9B94910E393}</a:tableStyleId>
              </a:tblPr>
              <a:tblGrid>
                <a:gridCol w="1997978">
                  <a:extLst>
                    <a:ext uri="{9D8B030D-6E8A-4147-A177-3AD203B41FA5}">
                      <a16:colId xmlns:a16="http://schemas.microsoft.com/office/drawing/2014/main" val="264010065"/>
                    </a:ext>
                  </a:extLst>
                </a:gridCol>
                <a:gridCol w="1764085">
                  <a:extLst>
                    <a:ext uri="{9D8B030D-6E8A-4147-A177-3AD203B41FA5}">
                      <a16:colId xmlns:a16="http://schemas.microsoft.com/office/drawing/2014/main" val="2317176094"/>
                    </a:ext>
                  </a:extLst>
                </a:gridCol>
                <a:gridCol w="2418469">
                  <a:extLst>
                    <a:ext uri="{9D8B030D-6E8A-4147-A177-3AD203B41FA5}">
                      <a16:colId xmlns:a16="http://schemas.microsoft.com/office/drawing/2014/main" val="811061221"/>
                    </a:ext>
                  </a:extLst>
                </a:gridCol>
                <a:gridCol w="2629605">
                  <a:extLst>
                    <a:ext uri="{9D8B030D-6E8A-4147-A177-3AD203B41FA5}">
                      <a16:colId xmlns:a16="http://schemas.microsoft.com/office/drawing/2014/main" val="2809442382"/>
                    </a:ext>
                  </a:extLst>
                </a:gridCol>
                <a:gridCol w="2418469">
                  <a:extLst>
                    <a:ext uri="{9D8B030D-6E8A-4147-A177-3AD203B41FA5}">
                      <a16:colId xmlns:a16="http://schemas.microsoft.com/office/drawing/2014/main" val="631412531"/>
                    </a:ext>
                  </a:extLst>
                </a:gridCol>
              </a:tblGrid>
              <a:tr h="638638">
                <a:tc>
                  <a:txBody>
                    <a:bodyPr/>
                    <a:lstStyle/>
                    <a:p>
                      <a:pPr marL="0" algn="ctr" defTabSz="914400" rtl="0" eaLnBrk="1" fontAlgn="ctr" latinLnBrk="0" hangingPunct="1"/>
                      <a:r>
                        <a:rPr lang="zh-TW" altLang="en-US" sz="2000" b="1" u="none" strike="noStrike" kern="1200">
                          <a:solidFill>
                            <a:schemeClr val="bg1"/>
                          </a:solidFill>
                          <a:effectLst/>
                          <a:latin typeface="微軟正黑體" panose="020B0604030504040204" pitchFamily="34" charset="-120"/>
                          <a:ea typeface="微軟正黑體" panose="020B0604030504040204" pitchFamily="34" charset="-120"/>
                        </a:rPr>
                        <a:t>資訊資產群組</a:t>
                      </a:r>
                      <a:endParaRPr lang="zh-TW" altLang="en-US" sz="2000" b="1" u="none" strike="noStrike" kern="1200">
                        <a:solidFill>
                          <a:schemeClr val="bg1"/>
                        </a:solidFill>
                        <a:effectLst/>
                        <a:latin typeface="微軟正黑體" panose="020B0604030504040204" pitchFamily="34" charset="-120"/>
                        <a:ea typeface="微軟正黑體" panose="020B0604030504040204" pitchFamily="34" charset="-120"/>
                        <a:cs typeface="+mn-cs"/>
                      </a:endParaRPr>
                    </a:p>
                  </a:txBody>
                  <a:tcPr marL="3737" marR="3737" marT="3737" marB="0" anchor="ctr"/>
                </a:tc>
                <a:tc>
                  <a:txBody>
                    <a:bodyPr/>
                    <a:lstStyle/>
                    <a:p>
                      <a:pPr marL="0" algn="ctr" defTabSz="914400" rtl="0" eaLnBrk="1" fontAlgn="ctr" latinLnBrk="0" hangingPunct="1"/>
                      <a:r>
                        <a:rPr lang="zh-TW" altLang="en-US" sz="2000" b="1" u="none" strike="noStrike" kern="1200">
                          <a:solidFill>
                            <a:schemeClr val="bg1"/>
                          </a:solidFill>
                          <a:effectLst/>
                          <a:latin typeface="微軟正黑體" panose="020B0604030504040204" pitchFamily="34" charset="-120"/>
                          <a:ea typeface="微軟正黑體" panose="020B0604030504040204" pitchFamily="34" charset="-120"/>
                        </a:rPr>
                        <a:t>資訊資產名稱</a:t>
                      </a:r>
                      <a:endParaRPr lang="zh-TW" altLang="en-US" sz="2000" b="1" u="none" strike="noStrike" kern="1200">
                        <a:solidFill>
                          <a:schemeClr val="bg1"/>
                        </a:solidFill>
                        <a:effectLst/>
                        <a:latin typeface="微軟正黑體" panose="020B0604030504040204" pitchFamily="34" charset="-120"/>
                        <a:ea typeface="微軟正黑體" panose="020B0604030504040204" pitchFamily="34" charset="-120"/>
                        <a:cs typeface="+mn-cs"/>
                      </a:endParaRPr>
                    </a:p>
                  </a:txBody>
                  <a:tcPr marL="3737" marR="3737" marT="3737" marB="0" anchor="ctr"/>
                </a:tc>
                <a:tc>
                  <a:txBody>
                    <a:bodyPr/>
                    <a:lstStyle/>
                    <a:p>
                      <a:pPr marL="0" algn="ctr" defTabSz="914400" rtl="0" eaLnBrk="1" fontAlgn="ctr" latinLnBrk="0" hangingPunct="1"/>
                      <a:r>
                        <a:rPr lang="zh-TW" altLang="en-US" sz="2000" b="1" u="none" strike="noStrike" kern="1200">
                          <a:solidFill>
                            <a:schemeClr val="bg1"/>
                          </a:solidFill>
                          <a:effectLst/>
                          <a:latin typeface="微軟正黑體" panose="020B0604030504040204" pitchFamily="34" charset="-120"/>
                          <a:ea typeface="微軟正黑體" panose="020B0604030504040204" pitchFamily="34" charset="-120"/>
                        </a:rPr>
                        <a:t>說明</a:t>
                      </a:r>
                      <a:endParaRPr lang="zh-TW" altLang="en-US" sz="2000" b="1" u="none" strike="noStrike" kern="1200">
                        <a:solidFill>
                          <a:schemeClr val="bg1"/>
                        </a:solidFill>
                        <a:effectLst/>
                        <a:latin typeface="微軟正黑體" panose="020B0604030504040204" pitchFamily="34" charset="-120"/>
                        <a:ea typeface="微軟正黑體" panose="020B0604030504040204" pitchFamily="34" charset="-120"/>
                        <a:cs typeface="+mn-cs"/>
                      </a:endParaRPr>
                    </a:p>
                  </a:txBody>
                  <a:tcPr marL="3737" marR="3737" marT="3737" marB="0" anchor="ctr"/>
                </a:tc>
                <a:tc>
                  <a:txBody>
                    <a:bodyPr/>
                    <a:lstStyle/>
                    <a:p>
                      <a:pPr marL="0" algn="ctr" defTabSz="914400" rtl="0" eaLnBrk="1" fontAlgn="ctr" latinLnBrk="0" hangingPunct="1"/>
                      <a:r>
                        <a:rPr lang="zh-TW" altLang="en-US" sz="2000" b="1" u="none" strike="noStrike" kern="1200">
                          <a:solidFill>
                            <a:schemeClr val="bg1"/>
                          </a:solidFill>
                          <a:effectLst/>
                          <a:latin typeface="微軟正黑體" panose="020B0604030504040204" pitchFamily="34" charset="-120"/>
                          <a:ea typeface="微軟正黑體" panose="020B0604030504040204" pitchFamily="34" charset="-120"/>
                        </a:rPr>
                        <a:t>所屬單位</a:t>
                      </a:r>
                      <a:endParaRPr lang="zh-TW" altLang="en-US" sz="2000" b="1" u="none" strike="noStrike" kern="1200">
                        <a:solidFill>
                          <a:schemeClr val="bg1"/>
                        </a:solidFill>
                        <a:effectLst/>
                        <a:latin typeface="微軟正黑體" panose="020B0604030504040204" pitchFamily="34" charset="-120"/>
                        <a:ea typeface="微軟正黑體" panose="020B0604030504040204" pitchFamily="34" charset="-120"/>
                        <a:cs typeface="+mn-cs"/>
                      </a:endParaRPr>
                    </a:p>
                  </a:txBody>
                  <a:tcPr marL="3737" marR="3737" marT="3737" marB="0" anchor="ctr"/>
                </a:tc>
                <a:tc>
                  <a:txBody>
                    <a:bodyPr/>
                    <a:lstStyle/>
                    <a:p>
                      <a:pPr marL="0" algn="ctr" defTabSz="914400" rtl="0" eaLnBrk="1" fontAlgn="ctr" latinLnBrk="0" hangingPunct="1"/>
                      <a:r>
                        <a:rPr lang="zh-TW" altLang="en-US" sz="2000" b="1" u="none" strike="noStrike" kern="1200">
                          <a:solidFill>
                            <a:schemeClr val="bg1"/>
                          </a:solidFill>
                          <a:effectLst/>
                          <a:latin typeface="微軟正黑體" panose="020B0604030504040204" pitchFamily="34" charset="-120"/>
                          <a:ea typeface="微軟正黑體" panose="020B0604030504040204" pitchFamily="34" charset="-120"/>
                        </a:rPr>
                        <a:t>管理者</a:t>
                      </a:r>
                      <a:endParaRPr lang="zh-TW" altLang="en-US" sz="2000" b="1" u="none" strike="noStrike" kern="1200">
                        <a:solidFill>
                          <a:schemeClr val="bg1"/>
                        </a:solidFill>
                        <a:effectLst/>
                        <a:latin typeface="微軟正黑體" panose="020B0604030504040204" pitchFamily="34" charset="-120"/>
                        <a:ea typeface="微軟正黑體" panose="020B0604030504040204" pitchFamily="34" charset="-120"/>
                        <a:cs typeface="+mn-cs"/>
                      </a:endParaRPr>
                    </a:p>
                  </a:txBody>
                  <a:tcPr marL="3737" marR="3737" marT="3737" marB="0" anchor="ctr"/>
                </a:tc>
                <a:extLst>
                  <a:ext uri="{0D108BD9-81ED-4DB2-BD59-A6C34878D82A}">
                    <a16:rowId xmlns:a16="http://schemas.microsoft.com/office/drawing/2014/main" val="703432529"/>
                  </a:ext>
                </a:extLst>
              </a:tr>
              <a:tr h="1750430">
                <a:tc>
                  <a:txBody>
                    <a:bodyPr/>
                    <a:lstStyle/>
                    <a:p>
                      <a:pPr algn="l" fontAlgn="ctr"/>
                      <a:r>
                        <a:rPr lang="zh-TW" altLang="en-US" sz="2000" b="0" u="none" strike="noStrike">
                          <a:solidFill>
                            <a:srgbClr val="000000"/>
                          </a:solidFill>
                          <a:effectLst/>
                          <a:latin typeface="微軟正黑體" panose="020B0604030504040204" pitchFamily="34" charset="-120"/>
                          <a:ea typeface="微軟正黑體" panose="020B0604030504040204" pitchFamily="34" charset="-120"/>
                        </a:rPr>
                        <a:t>請使用下拉式選單，依據</a:t>
                      </a:r>
                      <a:r>
                        <a:rPr lang="en-US" altLang="zh-TW" sz="2000" b="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2000" b="0" u="none" strike="noStrike">
                          <a:solidFill>
                            <a:srgbClr val="000000"/>
                          </a:solidFill>
                          <a:effectLst/>
                          <a:latin typeface="微軟正黑體" panose="020B0604030504040204" pitchFamily="34" charset="-120"/>
                          <a:ea typeface="微軟正黑體" panose="020B0604030504040204" pitchFamily="34" charset="-120"/>
                        </a:rPr>
                        <a:t>資訊資產分類群組</a:t>
                      </a:r>
                      <a:r>
                        <a:rPr lang="en-US" altLang="zh-TW" sz="2000" b="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2000" b="0" u="none" strike="noStrike">
                          <a:solidFill>
                            <a:srgbClr val="000000"/>
                          </a:solidFill>
                          <a:effectLst/>
                          <a:latin typeface="微軟正黑體" panose="020B0604030504040204" pitchFamily="34" charset="-120"/>
                          <a:ea typeface="微軟正黑體" panose="020B0604030504040204" pitchFamily="34" charset="-120"/>
                        </a:rPr>
                        <a:t>頁籤各類別群組定義選取</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3737" marR="3737" marT="3737" marB="0" anchor="ctr"/>
                </a:tc>
                <a:tc>
                  <a:txBody>
                    <a:bodyPr/>
                    <a:lstStyle/>
                    <a:p>
                      <a:pPr algn="l" fontAlgn="ctr"/>
                      <a:r>
                        <a:rPr lang="zh-TW" altLang="en-US" sz="2000" b="0" u="none" strike="noStrike">
                          <a:solidFill>
                            <a:srgbClr val="000000"/>
                          </a:solidFill>
                          <a:effectLst/>
                          <a:latin typeface="微軟正黑體" panose="020B0604030504040204" pitchFamily="34" charset="-120"/>
                          <a:ea typeface="微軟正黑體" panose="020B0604030504040204" pitchFamily="34" charset="-120"/>
                        </a:rPr>
                        <a:t>請填寫正式的資訊資產名稱</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3737" marR="3737" marT="3737" marB="0" anchor="ctr"/>
                </a:tc>
                <a:tc>
                  <a:txBody>
                    <a:bodyPr/>
                    <a:lstStyle/>
                    <a:p>
                      <a:pPr algn="l" fontAlgn="ctr"/>
                      <a:r>
                        <a:rPr lang="zh-TW" altLang="en-US" sz="2000" b="0" u="none" strike="noStrike">
                          <a:solidFill>
                            <a:srgbClr val="000000"/>
                          </a:solidFill>
                          <a:effectLst/>
                          <a:latin typeface="微軟正黑體" panose="020B0604030504040204" pitchFamily="34" charset="-120"/>
                          <a:ea typeface="微軟正黑體" panose="020B0604030504040204" pitchFamily="34" charset="-120"/>
                        </a:rPr>
                        <a:t>請具體填寫該資產之用途</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3737" marR="3737" marT="3737" marB="0" anchor="ctr"/>
                </a:tc>
                <a:tc>
                  <a:txBody>
                    <a:bodyPr/>
                    <a:lstStyle/>
                    <a:p>
                      <a:pPr algn="l" fontAlgn="ctr"/>
                      <a:r>
                        <a:rPr lang="zh-TW" altLang="en-US" sz="2000" b="0" u="none" strike="noStrike">
                          <a:solidFill>
                            <a:srgbClr val="000000"/>
                          </a:solidFill>
                          <a:effectLst/>
                          <a:latin typeface="微軟正黑體" panose="020B0604030504040204" pitchFamily="34" charset="-120"/>
                          <a:ea typeface="微軟正黑體" panose="020B0604030504040204" pitchFamily="34" charset="-120"/>
                        </a:rPr>
                        <a:t>請填寫該資產之所屬單位，如為外部廠商管理請填寫外部廠商名稱</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3737" marR="3737" marT="3737" marB="0" anchor="ctr"/>
                </a:tc>
                <a:tc>
                  <a:txBody>
                    <a:bodyPr/>
                    <a:lstStyle/>
                    <a:p>
                      <a:pPr algn="l" fontAlgn="ctr"/>
                      <a:r>
                        <a:rPr lang="zh-TW" altLang="en-US" sz="2000" b="0" u="none" strike="noStrike">
                          <a:solidFill>
                            <a:srgbClr val="000000"/>
                          </a:solidFill>
                          <a:effectLst/>
                          <a:latin typeface="微軟正黑體" panose="020B0604030504040204" pitchFamily="34" charset="-120"/>
                          <a:ea typeface="微軟正黑體" panose="020B0604030504040204" pitchFamily="34" charset="-120"/>
                        </a:rPr>
                        <a:t>請填寫該資產之管理人員姓名</a:t>
                      </a:r>
                      <a:endParaRPr lang="zh-TW" altLang="en-US" sz="2000" b="0" i="0" u="none" strike="noStrike">
                        <a:solidFill>
                          <a:srgbClr val="000000"/>
                        </a:solidFill>
                        <a:effectLst/>
                        <a:latin typeface="微軟正黑體" panose="020B0604030504040204" pitchFamily="34" charset="-120"/>
                        <a:ea typeface="微軟正黑體" panose="020B0604030504040204" pitchFamily="34" charset="-120"/>
                      </a:endParaRPr>
                    </a:p>
                  </a:txBody>
                  <a:tcPr marL="3737" marR="3737" marT="3737" marB="0" anchor="ctr"/>
                </a:tc>
                <a:extLst>
                  <a:ext uri="{0D108BD9-81ED-4DB2-BD59-A6C34878D82A}">
                    <a16:rowId xmlns:a16="http://schemas.microsoft.com/office/drawing/2014/main" val="1253224780"/>
                  </a:ext>
                </a:extLst>
              </a:tr>
            </a:tbl>
          </a:graphicData>
        </a:graphic>
      </p:graphicFrame>
    </p:spTree>
    <p:extLst>
      <p:ext uri="{BB962C8B-B14F-4D97-AF65-F5344CB8AC3E}">
        <p14:creationId xmlns:p14="http://schemas.microsoft.com/office/powerpoint/2010/main" val="190019065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ED123912-473C-91B6-1DDF-AC5F6CF3B8B7}"/>
              </a:ext>
            </a:extLst>
          </p:cNvPr>
          <p:cNvSpPr>
            <a:spLocks noGrp="1"/>
          </p:cNvSpPr>
          <p:nvPr>
            <p:ph type="title"/>
          </p:nvPr>
        </p:nvSpPr>
        <p:spPr/>
        <p:txBody>
          <a:bodyPr/>
          <a:lstStyle/>
          <a:p>
            <a:r>
              <a:rPr kumimoji="0" lang="zh-TW" altLang="en-US" sz="4000" b="1" i="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cs typeface="Calibri" panose="020F0502020204030204" pitchFamily="34" charset="0"/>
              </a:rPr>
              <a:t>風險評鑑填寫說明</a:t>
            </a:r>
          </a:p>
        </p:txBody>
      </p:sp>
      <p:sp>
        <p:nvSpPr>
          <p:cNvPr id="3" name="文字版面配置區 2">
            <a:extLst>
              <a:ext uri="{FF2B5EF4-FFF2-40B4-BE49-F238E27FC236}">
                <a16:creationId xmlns:a16="http://schemas.microsoft.com/office/drawing/2014/main" id="{A6370B8D-BF16-2231-86B6-6FAD65C1D7D9}"/>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18899578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版面配置區 7"/>
          <p:cNvSpPr>
            <a:spLocks noGrp="1"/>
          </p:cNvSpPr>
          <p:nvPr>
            <p:ph type="body" sz="quarter" idx="13"/>
          </p:nvPr>
        </p:nvSpPr>
        <p:spPr>
          <a:xfrm>
            <a:off x="469900" y="904365"/>
            <a:ext cx="11252200" cy="757255"/>
          </a:xfrm>
        </p:spPr>
        <p:txBody>
          <a:bodyPr/>
          <a:lstStyle/>
          <a:p>
            <a:r>
              <a:rPr lang="zh-TW" altLang="zh-TW">
                <a:latin typeface="微軟正黑體" panose="020B0604030504040204" pitchFamily="34" charset="-120"/>
                <a:ea typeface="微軟正黑體" panose="020B0604030504040204" pitchFamily="34" charset="-120"/>
              </a:rPr>
              <a:t>針對各資訊資產依其特性分類，並選擇相關的事件</a:t>
            </a:r>
            <a:r>
              <a:rPr lang="en-US" altLang="zh-TW">
                <a:latin typeface="微軟正黑體" panose="020B0604030504040204" pitchFamily="34" charset="-120"/>
                <a:ea typeface="微軟正黑體" panose="020B0604030504040204" pitchFamily="34" charset="-120"/>
              </a:rPr>
              <a:t>(</a:t>
            </a:r>
            <a:r>
              <a:rPr lang="zh-TW" altLang="zh-TW">
                <a:latin typeface="微軟正黑體" panose="020B0604030504040204" pitchFamily="34" charset="-120"/>
                <a:ea typeface="微軟正黑體" panose="020B0604030504040204" pitchFamily="34" charset="-120"/>
              </a:rPr>
              <a:t>威脅</a:t>
            </a:r>
            <a:r>
              <a:rPr lang="en-US" altLang="zh-TW">
                <a:latin typeface="微軟正黑體" panose="020B0604030504040204" pitchFamily="34" charset="-120"/>
                <a:ea typeface="微軟正黑體" panose="020B0604030504040204" pitchFamily="34" charset="-120"/>
              </a:rPr>
              <a:t>-</a:t>
            </a:r>
            <a:r>
              <a:rPr lang="zh-TW" altLang="zh-TW">
                <a:latin typeface="微軟正黑體" panose="020B0604030504040204" pitchFamily="34" charset="-120"/>
                <a:ea typeface="微軟正黑體" panose="020B0604030504040204" pitchFamily="34" charset="-120"/>
              </a:rPr>
              <a:t>弱點</a:t>
            </a:r>
            <a:r>
              <a:rPr lang="en-US" altLang="zh-TW">
                <a:latin typeface="微軟正黑體" panose="020B0604030504040204" pitchFamily="34" charset="-120"/>
                <a:ea typeface="微軟正黑體" panose="020B0604030504040204" pitchFamily="34" charset="-120"/>
              </a:rPr>
              <a:t>)</a:t>
            </a:r>
            <a:r>
              <a:rPr lang="zh-TW" altLang="zh-TW">
                <a:latin typeface="微軟正黑體" panose="020B0604030504040204" pitchFamily="34" charset="-120"/>
                <a:ea typeface="微軟正黑體" panose="020B0604030504040204" pitchFamily="34" charset="-120"/>
              </a:rPr>
              <a:t>類別，再針對個別的事件</a:t>
            </a:r>
            <a:r>
              <a:rPr lang="en-US" altLang="zh-TW">
                <a:latin typeface="微軟正黑體" panose="020B0604030504040204" pitchFamily="34" charset="-120"/>
                <a:ea typeface="微軟正黑體" panose="020B0604030504040204" pitchFamily="34" charset="-120"/>
              </a:rPr>
              <a:t>(</a:t>
            </a:r>
            <a:r>
              <a:rPr lang="zh-TW" altLang="zh-TW">
                <a:latin typeface="微軟正黑體" panose="020B0604030504040204" pitchFamily="34" charset="-120"/>
                <a:ea typeface="微軟正黑體" panose="020B0604030504040204" pitchFamily="34" charset="-120"/>
              </a:rPr>
              <a:t>威脅</a:t>
            </a:r>
            <a:r>
              <a:rPr lang="en-US" altLang="zh-TW">
                <a:latin typeface="微軟正黑體" panose="020B0604030504040204" pitchFamily="34" charset="-120"/>
                <a:ea typeface="微軟正黑體" panose="020B0604030504040204" pitchFamily="34" charset="-120"/>
              </a:rPr>
              <a:t>-</a:t>
            </a:r>
            <a:r>
              <a:rPr lang="zh-TW" altLang="zh-TW">
                <a:latin typeface="微軟正黑體" panose="020B0604030504040204" pitchFamily="34" charset="-120"/>
                <a:ea typeface="微軟正黑體" panose="020B0604030504040204" pitchFamily="34" charset="-120"/>
              </a:rPr>
              <a:t>弱點</a:t>
            </a:r>
            <a:r>
              <a:rPr lang="en-US" altLang="zh-TW">
                <a:latin typeface="微軟正黑體" panose="020B0604030504040204" pitchFamily="34" charset="-120"/>
                <a:ea typeface="微軟正黑體" panose="020B0604030504040204" pitchFamily="34" charset="-120"/>
              </a:rPr>
              <a:t>)</a:t>
            </a:r>
            <a:r>
              <a:rPr lang="zh-TW" altLang="zh-TW">
                <a:latin typeface="微軟正黑體" panose="020B0604030504040204" pitchFamily="34" charset="-120"/>
                <a:ea typeface="微軟正黑體" panose="020B0604030504040204" pitchFamily="34" charset="-120"/>
              </a:rPr>
              <a:t>依序評估其</a:t>
            </a:r>
            <a:r>
              <a:rPr lang="zh-TW" altLang="zh-TW" b="1">
                <a:solidFill>
                  <a:srgbClr val="FF0000"/>
                </a:solidFill>
                <a:latin typeface="微軟正黑體" panose="020B0604030504040204" pitchFamily="34" charset="-120"/>
                <a:ea typeface="微軟正黑體" panose="020B0604030504040204" pitchFamily="34" charset="-120"/>
              </a:rPr>
              <a:t>發生機率</a:t>
            </a:r>
            <a:r>
              <a:rPr lang="zh-TW" altLang="zh-TW">
                <a:latin typeface="微軟正黑體" panose="020B0604030504040204" pitchFamily="34" charset="-120"/>
                <a:ea typeface="微軟正黑體" panose="020B0604030504040204" pitchFamily="34" charset="-120"/>
              </a:rPr>
              <a:t>及</a:t>
            </a:r>
            <a:r>
              <a:rPr lang="zh-TW" altLang="zh-TW" b="1">
                <a:solidFill>
                  <a:srgbClr val="FF0000"/>
                </a:solidFill>
                <a:latin typeface="微軟正黑體" panose="020B0604030504040204" pitchFamily="34" charset="-120"/>
                <a:ea typeface="微軟正黑體" panose="020B0604030504040204" pitchFamily="34" charset="-120"/>
              </a:rPr>
              <a:t>衝擊程度</a:t>
            </a:r>
            <a:r>
              <a:rPr lang="zh-TW" altLang="zh-TW">
                <a:latin typeface="微軟正黑體" panose="020B0604030504040204" pitchFamily="34" charset="-120"/>
                <a:ea typeface="微軟正黑體" panose="020B0604030504040204" pitchFamily="34" charset="-120"/>
              </a:rPr>
              <a:t>，最後計算出風險值。</a:t>
            </a:r>
            <a:endParaRPr lang="zh-TW" altLang="en-US">
              <a:latin typeface="微軟正黑體" panose="020B0604030504040204" pitchFamily="34" charset="-120"/>
              <a:ea typeface="微軟正黑體" panose="020B0604030504040204" pitchFamily="34" charset="-120"/>
            </a:endParaRPr>
          </a:p>
        </p:txBody>
      </p:sp>
      <p:sp>
        <p:nvSpPr>
          <p:cNvPr id="18434" name="標題 1"/>
          <p:cNvSpPr>
            <a:spLocks noGrp="1"/>
          </p:cNvSpPr>
          <p:nvPr>
            <p:ph type="title"/>
          </p:nvPr>
        </p:nvSpPr>
        <p:spPr/>
        <p:txBody>
          <a:bodyPr wrap="none" lIns="0" tIns="0" rIns="0" bIns="0">
            <a:spAutoFit/>
          </a:bodyPr>
          <a:lstStyle/>
          <a:p>
            <a:r>
              <a:rPr lang="zh-TW" altLang="en-US" sz="2800" b="1">
                <a:latin typeface="微軟正黑體" panose="020B0604030504040204" pitchFamily="34" charset="-120"/>
                <a:ea typeface="微軟正黑體" panose="020B0604030504040204" pitchFamily="34" charset="-120"/>
                <a:cs typeface="Calibri" panose="020F0502020204030204" pitchFamily="34" charset="0"/>
              </a:rPr>
              <a:t>風險權值評估方式</a:t>
            </a:r>
          </a:p>
        </p:txBody>
      </p:sp>
      <p:sp>
        <p:nvSpPr>
          <p:cNvPr id="42" name="Rectangle 12"/>
          <p:cNvSpPr>
            <a:spLocks noChangeArrowheads="1"/>
          </p:cNvSpPr>
          <p:nvPr/>
        </p:nvSpPr>
        <p:spPr bwMode="auto">
          <a:xfrm>
            <a:off x="1352166" y="2552838"/>
            <a:ext cx="9370378" cy="986764"/>
          </a:xfrm>
          <a:prstGeom prst="rect">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marL="958850" lvl="1" indent="-285750">
              <a:lnSpc>
                <a:spcPct val="130000"/>
              </a:lnSpc>
              <a:defRPr/>
            </a:pPr>
            <a:endParaRPr lang="en-US" altLang="zh-TW" sz="2400">
              <a:solidFill>
                <a:schemeClr val="bg1"/>
              </a:solidFill>
              <a:latin typeface="微軟正黑體" panose="020B0604030504040204" pitchFamily="34" charset="-120"/>
              <a:ea typeface="微軟正黑體" panose="020B0604030504040204" pitchFamily="34" charset="-120"/>
              <a:cs typeface="Verdana" panose="020B0604030504040204" pitchFamily="34" charset="0"/>
            </a:endParaRPr>
          </a:p>
        </p:txBody>
      </p:sp>
      <p:sp>
        <p:nvSpPr>
          <p:cNvPr id="7" name="矩形 6"/>
          <p:cNvSpPr/>
          <p:nvPr/>
        </p:nvSpPr>
        <p:spPr>
          <a:xfrm>
            <a:off x="1650339" y="2637186"/>
            <a:ext cx="8593147" cy="1791260"/>
          </a:xfrm>
          <a:prstGeom prst="rect">
            <a:avLst/>
          </a:prstGeom>
        </p:spPr>
        <p:txBody>
          <a:bodyPr wrap="square">
            <a:spAutoFit/>
          </a:bodyPr>
          <a:lstStyle/>
          <a:p>
            <a:r>
              <a:rPr lang="zh-TW" altLang="en-US" sz="2400" b="1">
                <a:solidFill>
                  <a:schemeClr val="bg1"/>
                </a:solidFill>
                <a:latin typeface="微軟正黑體" panose="020B0604030504040204" pitchFamily="34" charset="-120"/>
                <a:ea typeface="微軟正黑體" panose="020B0604030504040204" pitchFamily="34" charset="-120"/>
              </a:rPr>
              <a:t>              </a:t>
            </a:r>
            <a:r>
              <a:rPr lang="en-US" altLang="zh-TW" sz="2400" b="1">
                <a:solidFill>
                  <a:schemeClr val="bg1"/>
                </a:solidFill>
                <a:latin typeface="微軟正黑體" panose="020B0604030504040204" pitchFamily="34" charset="-120"/>
                <a:ea typeface="微軟正黑體" panose="020B0604030504040204" pitchFamily="34" charset="-120"/>
              </a:rPr>
              <a:t>Risk</a:t>
            </a:r>
            <a:r>
              <a:rPr lang="zh-TW" altLang="en-US" sz="2400" b="1">
                <a:solidFill>
                  <a:schemeClr val="bg1"/>
                </a:solidFill>
                <a:latin typeface="微軟正黑體" panose="020B0604030504040204" pitchFamily="34" charset="-120"/>
                <a:ea typeface="微軟正黑體" panose="020B0604030504040204" pitchFamily="34" charset="-120"/>
              </a:rPr>
              <a:t> </a:t>
            </a:r>
            <a:r>
              <a:rPr lang="en-US" altLang="zh-TW" sz="2400" b="1">
                <a:solidFill>
                  <a:schemeClr val="bg1"/>
                </a:solidFill>
                <a:latin typeface="微軟正黑體" panose="020B0604030504040204" pitchFamily="34" charset="-120"/>
                <a:ea typeface="微軟正黑體" panose="020B0604030504040204" pitchFamily="34" charset="-120"/>
              </a:rPr>
              <a:t>    </a:t>
            </a:r>
            <a:r>
              <a:rPr lang="zh-TW" altLang="en-US" sz="2400" b="1">
                <a:solidFill>
                  <a:schemeClr val="bg1"/>
                </a:solidFill>
                <a:latin typeface="微軟正黑體" panose="020B0604030504040204" pitchFamily="34" charset="-120"/>
                <a:ea typeface="微軟正黑體" panose="020B0604030504040204" pitchFamily="34" charset="-120"/>
              </a:rPr>
              <a:t> </a:t>
            </a:r>
            <a:r>
              <a:rPr lang="en-US" altLang="zh-TW" sz="2400" b="1">
                <a:solidFill>
                  <a:schemeClr val="bg1"/>
                </a:solidFill>
                <a:latin typeface="微軟正黑體" panose="020B0604030504040204" pitchFamily="34" charset="-120"/>
                <a:ea typeface="微軟正黑體" panose="020B0604030504040204" pitchFamily="34" charset="-120"/>
              </a:rPr>
              <a:t>=     </a:t>
            </a:r>
            <a:r>
              <a:rPr lang="zh-TW" altLang="en-US" sz="2400" b="1">
                <a:solidFill>
                  <a:schemeClr val="bg1"/>
                </a:solidFill>
                <a:latin typeface="微軟正黑體" panose="020B0604030504040204" pitchFamily="34" charset="-120"/>
                <a:ea typeface="微軟正黑體" panose="020B0604030504040204" pitchFamily="34" charset="-120"/>
              </a:rPr>
              <a:t>   </a:t>
            </a:r>
            <a:r>
              <a:rPr lang="en-US" altLang="zh-TW" sz="2400" b="1">
                <a:solidFill>
                  <a:schemeClr val="bg1"/>
                </a:solidFill>
                <a:latin typeface="微軟正黑體" panose="020B0604030504040204" pitchFamily="34" charset="-120"/>
                <a:ea typeface="微軟正黑體" panose="020B0604030504040204" pitchFamily="34" charset="-120"/>
              </a:rPr>
              <a:t>Value    </a:t>
            </a:r>
            <a:r>
              <a:rPr lang="zh-TW" altLang="en-US" sz="2400" b="1">
                <a:solidFill>
                  <a:schemeClr val="bg1"/>
                </a:solidFill>
                <a:latin typeface="微軟正黑體" panose="020B0604030504040204" pitchFamily="34" charset="-120"/>
                <a:ea typeface="微軟正黑體" panose="020B0604030504040204" pitchFamily="34" charset="-120"/>
              </a:rPr>
              <a:t>   </a:t>
            </a:r>
            <a:r>
              <a:rPr lang="en-US" altLang="zh-TW" sz="2400" b="1">
                <a:solidFill>
                  <a:schemeClr val="bg1"/>
                </a:solidFill>
                <a:latin typeface="微軟正黑體" panose="020B0604030504040204" pitchFamily="34" charset="-120"/>
                <a:ea typeface="微軟正黑體" panose="020B0604030504040204" pitchFamily="34" charset="-120"/>
              </a:rPr>
              <a:t> </a:t>
            </a:r>
            <a:r>
              <a:rPr lang="zh-TW" altLang="en-US" sz="2400" b="1">
                <a:solidFill>
                  <a:schemeClr val="bg1"/>
                </a:solidFill>
                <a:latin typeface="微軟正黑體" panose="020B0604030504040204" pitchFamily="34" charset="-120"/>
                <a:ea typeface="微軟正黑體" panose="020B0604030504040204" pitchFamily="34" charset="-120"/>
              </a:rPr>
              <a:t> </a:t>
            </a:r>
            <a:r>
              <a:rPr lang="en-US" altLang="zh-TW" sz="2400" b="1">
                <a:solidFill>
                  <a:schemeClr val="bg1"/>
                </a:solidFill>
                <a:latin typeface="微軟正黑體" panose="020B0604030504040204" pitchFamily="34" charset="-120"/>
                <a:ea typeface="微軟正黑體" panose="020B0604030504040204" pitchFamily="34" charset="-120"/>
              </a:rPr>
              <a:t>x  </a:t>
            </a:r>
            <a:r>
              <a:rPr lang="zh-TW" altLang="en-US" sz="2400" b="1">
                <a:solidFill>
                  <a:schemeClr val="bg1"/>
                </a:solidFill>
                <a:latin typeface="微軟正黑體" panose="020B0604030504040204" pitchFamily="34" charset="-120"/>
                <a:ea typeface="微軟正黑體" panose="020B0604030504040204" pitchFamily="34" charset="-120"/>
              </a:rPr>
              <a:t>   </a:t>
            </a:r>
            <a:r>
              <a:rPr lang="en-US" altLang="zh-TW" sz="2400" b="1">
                <a:solidFill>
                  <a:schemeClr val="bg1"/>
                </a:solidFill>
                <a:latin typeface="微軟正黑體" panose="020B0604030504040204" pitchFamily="34" charset="-120"/>
                <a:ea typeface="微軟正黑體" panose="020B0604030504040204" pitchFamily="34" charset="-120"/>
              </a:rPr>
              <a:t> Possibility </a:t>
            </a:r>
            <a:r>
              <a:rPr lang="zh-TW" altLang="en-US" sz="2400" b="1">
                <a:solidFill>
                  <a:schemeClr val="bg1"/>
                </a:solidFill>
                <a:latin typeface="微軟正黑體" panose="020B0604030504040204" pitchFamily="34" charset="-120"/>
                <a:ea typeface="微軟正黑體" panose="020B0604030504040204" pitchFamily="34" charset="-120"/>
              </a:rPr>
              <a:t> </a:t>
            </a:r>
            <a:r>
              <a:rPr lang="en-US" altLang="zh-TW" sz="2400" b="1">
                <a:solidFill>
                  <a:schemeClr val="bg1"/>
                </a:solidFill>
                <a:latin typeface="微軟正黑體" panose="020B0604030504040204" pitchFamily="34" charset="-120"/>
                <a:ea typeface="微軟正黑體" panose="020B0604030504040204" pitchFamily="34" charset="-120"/>
              </a:rPr>
              <a:t>  x   Impact</a:t>
            </a:r>
          </a:p>
          <a:p>
            <a:pPr marL="958850" lvl="1" indent="-285750">
              <a:lnSpc>
                <a:spcPct val="130000"/>
              </a:lnSpc>
              <a:defRPr/>
            </a:pPr>
            <a:r>
              <a:rPr lang="zh-TW" altLang="en-US" sz="2400" b="1">
                <a:solidFill>
                  <a:prstClr val="white"/>
                </a:solidFill>
                <a:latin typeface="微軟正黑體" panose="020B0604030504040204" pitchFamily="34" charset="-120"/>
                <a:ea typeface="微軟正黑體" panose="020B0604030504040204" pitchFamily="34" charset="-120"/>
                <a:cs typeface="Verdana" panose="020B0604030504040204" pitchFamily="34" charset="0"/>
              </a:rPr>
              <a:t>風險權值   ＝  資訊資產價值 </a:t>
            </a:r>
            <a:r>
              <a:rPr lang="en-US" altLang="zh-TW" sz="2400" b="1">
                <a:solidFill>
                  <a:prstClr val="white"/>
                </a:solidFill>
                <a:latin typeface="微軟正黑體" panose="020B0604030504040204" pitchFamily="34" charset="-120"/>
                <a:ea typeface="微軟正黑體" panose="020B0604030504040204" pitchFamily="34" charset="-120"/>
                <a:cs typeface="Verdana" panose="020B0604030504040204" pitchFamily="34" charset="0"/>
              </a:rPr>
              <a:t>x</a:t>
            </a:r>
            <a:r>
              <a:rPr lang="zh-TW" altLang="en-US" sz="2400" b="1">
                <a:solidFill>
                  <a:prstClr val="white"/>
                </a:solidFill>
                <a:latin typeface="微軟正黑體" panose="020B0604030504040204" pitchFamily="34" charset="-120"/>
                <a:ea typeface="微軟正黑體" panose="020B0604030504040204" pitchFamily="34" charset="-120"/>
                <a:cs typeface="Verdana" panose="020B0604030504040204" pitchFamily="34" charset="0"/>
              </a:rPr>
              <a:t>   事件發生機率  </a:t>
            </a:r>
            <a:r>
              <a:rPr lang="en-US" altLang="zh-TW" sz="2400" b="1">
                <a:solidFill>
                  <a:prstClr val="white"/>
                </a:solidFill>
                <a:latin typeface="微軟正黑體" panose="020B0604030504040204" pitchFamily="34" charset="-120"/>
                <a:ea typeface="微軟正黑體" panose="020B0604030504040204" pitchFamily="34" charset="-120"/>
                <a:cs typeface="Verdana" panose="020B0604030504040204" pitchFamily="34" charset="0"/>
              </a:rPr>
              <a:t>x</a:t>
            </a:r>
            <a:r>
              <a:rPr lang="zh-TW" altLang="en-US" sz="2400" b="1">
                <a:solidFill>
                  <a:prstClr val="white"/>
                </a:solidFill>
                <a:latin typeface="微軟正黑體" panose="020B0604030504040204" pitchFamily="34" charset="-120"/>
                <a:ea typeface="微軟正黑體" panose="020B0604030504040204" pitchFamily="34" charset="-120"/>
                <a:cs typeface="Verdana" panose="020B0604030504040204" pitchFamily="34" charset="0"/>
              </a:rPr>
              <a:t>  事件衝擊程度</a:t>
            </a:r>
            <a:endParaRPr lang="en-US" altLang="zh-TW" sz="2400" b="1">
              <a:solidFill>
                <a:prstClr val="white"/>
              </a:solidFill>
              <a:latin typeface="微軟正黑體" panose="020B0604030504040204" pitchFamily="34" charset="-120"/>
              <a:ea typeface="微軟正黑體" panose="020B0604030504040204" pitchFamily="34" charset="-120"/>
              <a:cs typeface="Verdana" panose="020B0604030504040204" pitchFamily="34" charset="0"/>
            </a:endParaRPr>
          </a:p>
          <a:p>
            <a:endParaRPr lang="en-US" altLang="zh-TW" sz="2400" b="1">
              <a:solidFill>
                <a:schemeClr val="bg1"/>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4730538" y="3788270"/>
            <a:ext cx="1579099" cy="984885"/>
          </a:xfrm>
          <a:prstGeom prst="rect">
            <a:avLst/>
          </a:prstGeom>
          <a:noFill/>
        </p:spPr>
        <p:txBody>
          <a:bodyPr wrap="square" lIns="0" tIns="0" rIns="0" bIns="0" rtlCol="0">
            <a:spAutoFit/>
          </a:bodyPr>
          <a:lstStyle>
            <a:defPPr>
              <a:defRPr lang="en-US"/>
            </a:defPPr>
            <a:lvl1pPr marL="285750" indent="-285750">
              <a:spcBef>
                <a:spcPts val="600"/>
              </a:spcBef>
              <a:buSzPct val="100000"/>
              <a:buFont typeface="Wingdings 2" panose="05020102010507070707" pitchFamily="18" charset="2"/>
              <a:buChar char=""/>
              <a:defRPr sz="1400"/>
            </a:lvl1pPr>
          </a:lstStyle>
          <a:p>
            <a:r>
              <a:rPr lang="zh-TW" altLang="en-US" sz="1800">
                <a:latin typeface="微軟正黑體" panose="020B0604030504040204" pitchFamily="34" charset="-120"/>
                <a:ea typeface="微軟正黑體" panose="020B0604030504040204" pitchFamily="34" charset="-120"/>
              </a:rPr>
              <a:t>機密性</a:t>
            </a:r>
            <a:endParaRPr lang="en-US" altLang="zh-TW" sz="1800">
              <a:latin typeface="微軟正黑體" panose="020B0604030504040204" pitchFamily="34" charset="-120"/>
              <a:ea typeface="微軟正黑體" panose="020B0604030504040204" pitchFamily="34" charset="-120"/>
            </a:endParaRPr>
          </a:p>
          <a:p>
            <a:r>
              <a:rPr lang="zh-TW" altLang="en-US" sz="1800">
                <a:latin typeface="微軟正黑體" panose="020B0604030504040204" pitchFamily="34" charset="-120"/>
                <a:ea typeface="微軟正黑體" panose="020B0604030504040204" pitchFamily="34" charset="-120"/>
              </a:rPr>
              <a:t>完整性</a:t>
            </a:r>
            <a:endParaRPr lang="en-US" altLang="zh-TW" sz="1800">
              <a:latin typeface="微軟正黑體" panose="020B0604030504040204" pitchFamily="34" charset="-120"/>
              <a:ea typeface="微軟正黑體" panose="020B0604030504040204" pitchFamily="34" charset="-120"/>
            </a:endParaRPr>
          </a:p>
          <a:p>
            <a:r>
              <a:rPr lang="zh-TW" altLang="en-US" sz="1800">
                <a:latin typeface="微軟正黑體" panose="020B0604030504040204" pitchFamily="34" charset="-120"/>
                <a:ea typeface="微軟正黑體" panose="020B0604030504040204" pitchFamily="34" charset="-120"/>
              </a:rPr>
              <a:t>可用性</a:t>
            </a:r>
          </a:p>
        </p:txBody>
      </p:sp>
      <p:sp>
        <p:nvSpPr>
          <p:cNvPr id="37" name="文字方塊 36"/>
          <p:cNvSpPr txBox="1"/>
          <p:nvPr/>
        </p:nvSpPr>
        <p:spPr>
          <a:xfrm>
            <a:off x="6788695" y="3788270"/>
            <a:ext cx="1641774" cy="830997"/>
          </a:xfrm>
          <a:prstGeom prst="rect">
            <a:avLst/>
          </a:prstGeom>
          <a:noFill/>
        </p:spPr>
        <p:txBody>
          <a:bodyPr wrap="square" lIns="0" tIns="0" rIns="0" bIns="0" rtlCol="0">
            <a:spAutoFit/>
          </a:bodyPr>
          <a:lstStyle/>
          <a:p>
            <a:pPr marL="285750" indent="-285750">
              <a:spcBef>
                <a:spcPts val="600"/>
              </a:spcBef>
              <a:buSzPct val="100000"/>
              <a:buFont typeface="Wingdings 2" panose="05020102010507070707" pitchFamily="18" charset="2"/>
              <a:buChar char=""/>
            </a:pPr>
            <a:r>
              <a:rPr lang="zh-TW" altLang="en-US">
                <a:latin typeface="微軟正黑體" panose="020B0604030504040204" pitchFamily="34" charset="-120"/>
                <a:ea typeface="微軟正黑體" panose="020B0604030504040204" pitchFamily="34" charset="-120"/>
              </a:rPr>
              <a:t>弱點、威脅</a:t>
            </a:r>
            <a:br>
              <a:rPr lang="en-US" altLang="zh-TW">
                <a:latin typeface="微軟正黑體" panose="020B0604030504040204" pitchFamily="34" charset="-120"/>
                <a:ea typeface="微軟正黑體" panose="020B0604030504040204" pitchFamily="34" charset="-120"/>
              </a:rPr>
            </a:br>
            <a:r>
              <a:rPr lang="zh-TW" altLang="en-US">
                <a:latin typeface="微軟正黑體" panose="020B0604030504040204" pitchFamily="34" charset="-120"/>
                <a:ea typeface="微軟正黑體" panose="020B0604030504040204" pitchFamily="34" charset="-120"/>
              </a:rPr>
              <a:t>每年可能發生的機率</a:t>
            </a:r>
          </a:p>
        </p:txBody>
      </p:sp>
      <p:sp>
        <p:nvSpPr>
          <p:cNvPr id="39" name="文字方塊 38"/>
          <p:cNvSpPr txBox="1"/>
          <p:nvPr/>
        </p:nvSpPr>
        <p:spPr>
          <a:xfrm>
            <a:off x="8909527" y="3788270"/>
            <a:ext cx="1904999" cy="1338828"/>
          </a:xfrm>
          <a:prstGeom prst="rect">
            <a:avLst/>
          </a:prstGeom>
          <a:noFill/>
        </p:spPr>
        <p:txBody>
          <a:bodyPr wrap="square" lIns="0" tIns="0" rIns="0" bIns="0" rtlCol="0">
            <a:spAutoFit/>
          </a:bodyPr>
          <a:lstStyle/>
          <a:p>
            <a:pPr marL="285750" indent="-285750">
              <a:spcBef>
                <a:spcPts val="600"/>
              </a:spcBef>
              <a:buSzPct val="100000"/>
              <a:buFont typeface="Wingdings 2" panose="05020102010507070707" pitchFamily="18" charset="2"/>
              <a:buChar char=""/>
            </a:pPr>
            <a:r>
              <a:rPr lang="zh-TW" altLang="zh-TW">
                <a:latin typeface="微軟正黑體" panose="020B0604030504040204" pitchFamily="34" charset="-120"/>
                <a:ea typeface="微軟正黑體" panose="020B0604030504040204" pitchFamily="34" charset="-120"/>
              </a:rPr>
              <a:t>財物面</a:t>
            </a:r>
            <a:endParaRPr lang="en-US" altLang="zh-TW">
              <a:latin typeface="微軟正黑體" panose="020B0604030504040204" pitchFamily="34" charset="-120"/>
              <a:ea typeface="微軟正黑體" panose="020B0604030504040204" pitchFamily="34" charset="-120"/>
            </a:endParaRPr>
          </a:p>
          <a:p>
            <a:pPr marL="285750" indent="-285750">
              <a:spcBef>
                <a:spcPts val="600"/>
              </a:spcBef>
              <a:buSzPct val="100000"/>
              <a:buFont typeface="Wingdings 2" panose="05020102010507070707" pitchFamily="18" charset="2"/>
              <a:buChar char=""/>
            </a:pPr>
            <a:r>
              <a:rPr lang="zh-TW" altLang="zh-TW">
                <a:latin typeface="微軟正黑體" panose="020B0604030504040204" pitchFamily="34" charset="-120"/>
                <a:ea typeface="微軟正黑體" panose="020B0604030504040204" pitchFamily="34" charset="-120"/>
              </a:rPr>
              <a:t>組織信譽面</a:t>
            </a:r>
            <a:endParaRPr lang="en-US" altLang="zh-TW">
              <a:latin typeface="微軟正黑體" panose="020B0604030504040204" pitchFamily="34" charset="-120"/>
              <a:ea typeface="微軟正黑體" panose="020B0604030504040204" pitchFamily="34" charset="-120"/>
            </a:endParaRPr>
          </a:p>
          <a:p>
            <a:pPr marL="285750" indent="-285750">
              <a:spcBef>
                <a:spcPts val="600"/>
              </a:spcBef>
              <a:buSzPct val="100000"/>
              <a:buFont typeface="Wingdings 2" panose="05020102010507070707" pitchFamily="18" charset="2"/>
              <a:buChar char=""/>
            </a:pPr>
            <a:r>
              <a:rPr lang="zh-TW" altLang="zh-TW">
                <a:latin typeface="微軟正黑體" panose="020B0604030504040204" pitchFamily="34" charset="-120"/>
                <a:ea typeface="微軟正黑體" panose="020B0604030504040204" pitchFamily="34" charset="-120"/>
              </a:rPr>
              <a:t>業務營運面</a:t>
            </a:r>
            <a:endParaRPr lang="en-US" altLang="zh-TW">
              <a:latin typeface="微軟正黑體" panose="020B0604030504040204" pitchFamily="34" charset="-120"/>
              <a:ea typeface="微軟正黑體" panose="020B0604030504040204" pitchFamily="34" charset="-120"/>
            </a:endParaRPr>
          </a:p>
          <a:p>
            <a:pPr marL="285750" indent="-285750">
              <a:spcBef>
                <a:spcPts val="600"/>
              </a:spcBef>
              <a:buSzPct val="100000"/>
              <a:buFont typeface="Wingdings 2" panose="05020102010507070707" pitchFamily="18" charset="2"/>
              <a:buChar char=""/>
            </a:pPr>
            <a:r>
              <a:rPr lang="zh-TW" altLang="zh-TW">
                <a:latin typeface="微軟正黑體" panose="020B0604030504040204" pitchFamily="34" charset="-120"/>
                <a:ea typeface="微軟正黑體" panose="020B0604030504040204" pitchFamily="34" charset="-120"/>
              </a:rPr>
              <a:t>受影響對象面</a:t>
            </a:r>
            <a:endParaRPr lang="zh-TW" altLang="en-US">
              <a:solidFill>
                <a:srgbClr val="31313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8158983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618284" y="6509153"/>
            <a:ext cx="335280" cy="160020"/>
          </a:xfrm>
          <a:prstGeom prst="rect">
            <a:avLst/>
          </a:prstGeom>
        </p:spPr>
        <p:txBody>
          <a:bodyPr vert="horz" wrap="square" lIns="0" tIns="0" rIns="0" bIns="0" rtlCol="0">
            <a:spAutoFit/>
          </a:bodyPr>
          <a:lstStyle/>
          <a:p>
            <a:pPr marL="12700">
              <a:lnSpc>
                <a:spcPts val="1165"/>
              </a:lnSpc>
            </a:pPr>
            <a:r>
              <a:rPr sz="1050" b="1">
                <a:solidFill>
                  <a:srgbClr val="FFFFFF"/>
                </a:solidFill>
                <a:latin typeface="Microsoft JhengHei"/>
                <a:cs typeface="Microsoft JhengHei"/>
              </a:rPr>
              <a:t>P.</a:t>
            </a:r>
            <a:r>
              <a:rPr sz="1050" b="1" spc="-100">
                <a:solidFill>
                  <a:srgbClr val="FFFFFF"/>
                </a:solidFill>
                <a:latin typeface="Microsoft JhengHei"/>
                <a:cs typeface="Microsoft JhengHei"/>
              </a:rPr>
              <a:t> </a:t>
            </a:r>
            <a:r>
              <a:rPr sz="1050" b="1" spc="-5">
                <a:solidFill>
                  <a:srgbClr val="FFFFFF"/>
                </a:solidFill>
                <a:latin typeface="Microsoft JhengHei"/>
                <a:cs typeface="Microsoft JhengHei"/>
              </a:rPr>
              <a:t>20</a:t>
            </a:r>
            <a:endParaRPr sz="1050">
              <a:latin typeface="Microsoft JhengHei"/>
              <a:cs typeface="Microsoft JhengHei"/>
            </a:endParaRPr>
          </a:p>
        </p:txBody>
      </p:sp>
      <p:sp>
        <p:nvSpPr>
          <p:cNvPr id="4" name="object 4"/>
          <p:cNvSpPr txBox="1"/>
          <p:nvPr/>
        </p:nvSpPr>
        <p:spPr>
          <a:xfrm>
            <a:off x="10195686" y="5678525"/>
            <a:ext cx="228600" cy="255270"/>
          </a:xfrm>
          <a:prstGeom prst="rect">
            <a:avLst/>
          </a:prstGeom>
        </p:spPr>
        <p:txBody>
          <a:bodyPr vert="horz" wrap="square" lIns="0" tIns="0" rIns="0" bIns="0" rtlCol="0">
            <a:spAutoFit/>
          </a:bodyPr>
          <a:lstStyle/>
          <a:p>
            <a:pPr marL="12700"/>
            <a:r>
              <a:rPr sz="1600" spc="-5">
                <a:latin typeface="Microsoft JhengHei"/>
                <a:cs typeface="Microsoft JhengHei"/>
              </a:rPr>
              <a:t>、</a:t>
            </a:r>
            <a:endParaRPr sz="1600">
              <a:latin typeface="Microsoft JhengHei"/>
              <a:cs typeface="Microsoft JhengHei"/>
            </a:endParaRPr>
          </a:p>
        </p:txBody>
      </p:sp>
      <p:sp>
        <p:nvSpPr>
          <p:cNvPr id="2" name="標題 1"/>
          <p:cNvSpPr>
            <a:spLocks noGrp="1"/>
          </p:cNvSpPr>
          <p:nvPr>
            <p:ph type="title"/>
          </p:nvPr>
        </p:nvSpPr>
        <p:spPr>
          <a:xfrm>
            <a:off x="469900" y="402587"/>
            <a:ext cx="7211911" cy="387798"/>
          </a:xfrm>
        </p:spPr>
        <p:txBody>
          <a:bodyPr vert="horz" wrap="none" lIns="0" tIns="0" rIns="0" bIns="0" rtlCol="0" anchor="t" anchorCtr="0">
            <a:spAutoFit/>
          </a:bodyPr>
          <a:lstStyle/>
          <a:p>
            <a:r>
              <a:rPr lang="zh-TW" altLang="en-US" sz="2800" b="1">
                <a:latin typeface="微軟正黑體" panose="020B0604030504040204" pitchFamily="34" charset="-120"/>
                <a:ea typeface="微軟正黑體" panose="020B0604030504040204" pitchFamily="34" charset="-120"/>
                <a:cs typeface="Calibri" panose="020F0502020204030204" pitchFamily="34" charset="0"/>
              </a:rPr>
              <a:t>資訊資產價值說明：</a:t>
            </a:r>
            <a:r>
              <a:rPr lang="en-US" altLang="zh-TW" sz="2800" b="1">
                <a:solidFill>
                  <a:srgbClr val="FF0000"/>
                </a:solidFill>
                <a:latin typeface="微軟正黑體" panose="020B0604030504040204" pitchFamily="34" charset="-120"/>
                <a:ea typeface="微軟正黑體" panose="020B0604030504040204" pitchFamily="34" charset="-120"/>
                <a:cs typeface="Calibri" panose="020F0502020204030204" pitchFamily="34" charset="0"/>
              </a:rPr>
              <a:t>C</a:t>
            </a:r>
            <a:r>
              <a:rPr lang="en-US" altLang="zh-TW" sz="2800" b="1">
                <a:latin typeface="微軟正黑體" panose="020B0604030504040204" pitchFamily="34" charset="-120"/>
                <a:ea typeface="微軟正黑體" panose="020B0604030504040204" pitchFamily="34" charset="-120"/>
                <a:cs typeface="Calibri" panose="020F0502020204030204" pitchFamily="34" charset="0"/>
              </a:rPr>
              <a:t>onfidentiality (</a:t>
            </a:r>
            <a:r>
              <a:rPr lang="zh-TW" altLang="en-US" sz="2800" b="1">
                <a:latin typeface="微軟正黑體" panose="020B0604030504040204" pitchFamily="34" charset="-120"/>
                <a:ea typeface="微軟正黑體" panose="020B0604030504040204" pitchFamily="34" charset="-120"/>
                <a:cs typeface="Calibri" panose="020F0502020204030204" pitchFamily="34" charset="0"/>
              </a:rPr>
              <a:t>機密性</a:t>
            </a:r>
            <a:r>
              <a:rPr lang="en-US" altLang="zh-TW" sz="2800" b="1">
                <a:latin typeface="微軟正黑體" panose="020B0604030504040204" pitchFamily="34" charset="-120"/>
                <a:ea typeface="微軟正黑體" panose="020B0604030504040204" pitchFamily="34" charset="-120"/>
                <a:cs typeface="Calibri" panose="020F0502020204030204" pitchFamily="34" charset="0"/>
              </a:rPr>
              <a:t>)</a:t>
            </a:r>
            <a:endParaRPr lang="zh-TW" altLang="en-US" sz="2800" b="1">
              <a:latin typeface="微軟正黑體" panose="020B0604030504040204" pitchFamily="34" charset="-120"/>
              <a:ea typeface="微軟正黑體" panose="020B0604030504040204" pitchFamily="34" charset="-120"/>
              <a:cs typeface="Calibri" panose="020F0502020204030204" pitchFamily="34" charset="0"/>
            </a:endParaRPr>
          </a:p>
        </p:txBody>
      </p:sp>
      <p:graphicFrame>
        <p:nvGraphicFramePr>
          <p:cNvPr id="11" name="表格 10"/>
          <p:cNvGraphicFramePr>
            <a:graphicFrameLocks noGrp="1"/>
          </p:cNvGraphicFramePr>
          <p:nvPr>
            <p:extLst>
              <p:ext uri="{D42A27DB-BD31-4B8C-83A1-F6EECF244321}">
                <p14:modId xmlns:p14="http://schemas.microsoft.com/office/powerpoint/2010/main" val="192359765"/>
              </p:ext>
            </p:extLst>
          </p:nvPr>
        </p:nvGraphicFramePr>
        <p:xfrm>
          <a:off x="469900" y="1564643"/>
          <a:ext cx="11252200" cy="4760278"/>
        </p:xfrm>
        <a:graphic>
          <a:graphicData uri="http://schemas.openxmlformats.org/drawingml/2006/table">
            <a:tbl>
              <a:tblPr>
                <a:tableStyleId>{5C22544A-7EE6-4342-B048-85BDC9FD1C3A}</a:tableStyleId>
              </a:tblPr>
              <a:tblGrid>
                <a:gridCol w="8683244">
                  <a:extLst>
                    <a:ext uri="{9D8B030D-6E8A-4147-A177-3AD203B41FA5}">
                      <a16:colId xmlns:a16="http://schemas.microsoft.com/office/drawing/2014/main" val="3205018350"/>
                    </a:ext>
                  </a:extLst>
                </a:gridCol>
                <a:gridCol w="1161288">
                  <a:extLst>
                    <a:ext uri="{9D8B030D-6E8A-4147-A177-3AD203B41FA5}">
                      <a16:colId xmlns:a16="http://schemas.microsoft.com/office/drawing/2014/main" val="55322590"/>
                    </a:ext>
                  </a:extLst>
                </a:gridCol>
                <a:gridCol w="1407668">
                  <a:extLst>
                    <a:ext uri="{9D8B030D-6E8A-4147-A177-3AD203B41FA5}">
                      <a16:colId xmlns:a16="http://schemas.microsoft.com/office/drawing/2014/main" val="3700774210"/>
                    </a:ext>
                  </a:extLst>
                </a:gridCol>
              </a:tblGrid>
              <a:tr h="623287">
                <a:tc>
                  <a:txBody>
                    <a:bodyPr/>
                    <a:lstStyle/>
                    <a:p>
                      <a:pPr algn="ctr">
                        <a:lnSpc>
                          <a:spcPts val="2000"/>
                        </a:lnSpc>
                        <a:spcBef>
                          <a:spcPts val="300"/>
                        </a:spcBef>
                        <a:spcAft>
                          <a:spcPts val="300"/>
                        </a:spcAft>
                      </a:pPr>
                      <a:r>
                        <a:rPr lang="zh-TW" sz="1800" b="1" kern="100">
                          <a:solidFill>
                            <a:schemeClr val="bg1"/>
                          </a:solidFill>
                          <a:effectLst/>
                          <a:latin typeface="微軟正黑體" panose="020B0604030504040204" pitchFamily="34" charset="-120"/>
                          <a:ea typeface="微軟正黑體" panose="020B0604030504040204" pitchFamily="34" charset="-120"/>
                        </a:rPr>
                        <a:t>等級說明</a:t>
                      </a: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6FC2B4"/>
                    </a:solidFill>
                  </a:tcPr>
                </a:tc>
                <a:tc>
                  <a:txBody>
                    <a:bodyPr/>
                    <a:lstStyle/>
                    <a:p>
                      <a:pPr algn="ctr">
                        <a:lnSpc>
                          <a:spcPts val="2000"/>
                        </a:lnSpc>
                        <a:spcBef>
                          <a:spcPts val="300"/>
                        </a:spcBef>
                        <a:spcAft>
                          <a:spcPts val="300"/>
                        </a:spcAft>
                      </a:pPr>
                      <a:r>
                        <a:rPr lang="zh-TW" sz="1800" b="1" kern="100">
                          <a:solidFill>
                            <a:schemeClr val="bg1"/>
                          </a:solidFill>
                          <a:effectLst/>
                          <a:latin typeface="微軟正黑體" panose="020B0604030504040204" pitchFamily="34" charset="-120"/>
                          <a:ea typeface="微軟正黑體" panose="020B0604030504040204" pitchFamily="34" charset="-120"/>
                        </a:rPr>
                        <a:t>數值</a:t>
                      </a: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6FC2B4"/>
                    </a:solidFill>
                  </a:tcPr>
                </a:tc>
                <a:tc>
                  <a:txBody>
                    <a:bodyPr/>
                    <a:lstStyle/>
                    <a:p>
                      <a:pPr marL="0" algn="ctr" defTabSz="1219110" rtl="0" eaLnBrk="1" latinLnBrk="0" hangingPunct="1">
                        <a:lnSpc>
                          <a:spcPts val="2000"/>
                        </a:lnSpc>
                        <a:spcBef>
                          <a:spcPts val="300"/>
                        </a:spcBef>
                        <a:spcAft>
                          <a:spcPts val="300"/>
                        </a:spcAft>
                      </a:pPr>
                      <a:r>
                        <a:rPr lang="zh-TW" altLang="en-US" sz="1800" b="1" kern="100">
                          <a:solidFill>
                            <a:schemeClr val="bg1"/>
                          </a:solidFill>
                          <a:effectLst/>
                          <a:latin typeface="微軟正黑體" panose="020B0604030504040204" pitchFamily="34" charset="-120"/>
                          <a:ea typeface="微軟正黑體" panose="020B0604030504040204" pitchFamily="34" charset="-120"/>
                          <a:cs typeface="+mn-cs"/>
                        </a:rPr>
                        <a:t>系統分類等級</a:t>
                      </a:r>
                      <a:endParaRPr lang="zh-TW" sz="1800" b="1" kern="100">
                        <a:solidFill>
                          <a:schemeClr val="bg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6FC2B4"/>
                    </a:solidFill>
                  </a:tcPr>
                </a:tc>
                <a:extLst>
                  <a:ext uri="{0D108BD9-81ED-4DB2-BD59-A6C34878D82A}">
                    <a16:rowId xmlns:a16="http://schemas.microsoft.com/office/drawing/2014/main" val="1933185495"/>
                  </a:ext>
                </a:extLst>
              </a:tr>
              <a:tr h="735208">
                <a:tc>
                  <a:txBody>
                    <a:bodyPr/>
                    <a:lstStyle/>
                    <a:p>
                      <a:pPr algn="just">
                        <a:spcBef>
                          <a:spcPts val="300"/>
                        </a:spcBef>
                        <a:spcAft>
                          <a:spcPts val="300"/>
                        </a:spcAft>
                      </a:pPr>
                      <a:r>
                        <a:rPr lang="zh-TW" sz="1800" b="1" kern="100">
                          <a:effectLst/>
                          <a:latin typeface="微軟正黑體" panose="020B0604030504040204" pitchFamily="34" charset="-120"/>
                          <a:ea typeface="微軟正黑體" panose="020B0604030504040204" pitchFamily="34" charset="-120"/>
                        </a:rPr>
                        <a:t>公開</a:t>
                      </a:r>
                      <a:r>
                        <a:rPr lang="zh-TW" altLang="en-US" sz="1800" b="1" kern="100">
                          <a:effectLst/>
                          <a:latin typeface="微軟正黑體" panose="020B0604030504040204" pitchFamily="34" charset="-120"/>
                          <a:ea typeface="微軟正黑體" panose="020B0604030504040204" pitchFamily="34" charset="-120"/>
                        </a:rPr>
                        <a:t>：</a:t>
                      </a:r>
                      <a:endParaRPr lang="zh-TW" sz="1800" b="1" kern="100">
                        <a:effectLst/>
                        <a:latin typeface="微軟正黑體" panose="020B0604030504040204" pitchFamily="34" charset="-120"/>
                        <a:ea typeface="微軟正黑體" panose="020B0604030504040204" pitchFamily="34" charset="-120"/>
                      </a:endParaRPr>
                    </a:p>
                    <a:p>
                      <a:pPr algn="just">
                        <a:spcBef>
                          <a:spcPts val="300"/>
                        </a:spcBef>
                        <a:spcAft>
                          <a:spcPts val="300"/>
                        </a:spcAft>
                      </a:pPr>
                      <a:r>
                        <a:rPr lang="zh-TW" sz="1800" kern="100">
                          <a:effectLst/>
                          <a:latin typeface="微軟正黑體" panose="020B0604030504040204" pitchFamily="34" charset="-120"/>
                          <a:ea typeface="微軟正黑體" panose="020B0604030504040204" pitchFamily="34" charset="-120"/>
                        </a:rPr>
                        <a:t>此資訊資產所包含資訊可對</a:t>
                      </a:r>
                      <a:r>
                        <a:rPr lang="zh-TW" sz="1800" kern="100">
                          <a:effectLst/>
                          <a:highlight>
                            <a:srgbClr val="FFFF00"/>
                          </a:highlight>
                          <a:latin typeface="微軟正黑體" panose="020B0604030504040204" pitchFamily="34" charset="-120"/>
                          <a:ea typeface="微軟正黑體" panose="020B0604030504040204" pitchFamily="34" charset="-120"/>
                        </a:rPr>
                        <a:t>一般民眾</a:t>
                      </a:r>
                      <a:r>
                        <a:rPr lang="zh-TW" sz="1800" kern="100">
                          <a:effectLst/>
                          <a:latin typeface="微軟正黑體" panose="020B0604030504040204" pitchFamily="34" charset="-120"/>
                          <a:ea typeface="微軟正黑體" panose="020B0604030504040204" pitchFamily="34" charset="-120"/>
                        </a:rPr>
                        <a:t>公開。</a:t>
                      </a: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rowSpan="2">
                  <a:txBody>
                    <a:bodyPr/>
                    <a:lstStyle/>
                    <a:p>
                      <a:pPr algn="ctr">
                        <a:spcBef>
                          <a:spcPts val="300"/>
                        </a:spcBef>
                        <a:spcAft>
                          <a:spcPts val="300"/>
                        </a:spcAft>
                      </a:pPr>
                      <a:r>
                        <a:rPr lang="en-US" sz="1800" kern="100">
                          <a:effectLst/>
                          <a:latin typeface="微軟正黑體" panose="020B0604030504040204" pitchFamily="34" charset="-120"/>
                          <a:ea typeface="微軟正黑體" panose="020B0604030504040204" pitchFamily="34" charset="-120"/>
                        </a:rPr>
                        <a:t>1</a:t>
                      </a:r>
                    </a:p>
                    <a:p>
                      <a:pPr algn="ctr">
                        <a:spcBef>
                          <a:spcPts val="300"/>
                        </a:spcBef>
                        <a:spcAft>
                          <a:spcPts val="300"/>
                        </a:spcAft>
                      </a:pPr>
                      <a:endParaRPr lang="zh-TW" altLang="en-US" sz="18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rowSpan="2">
                  <a:txBody>
                    <a:bodyPr/>
                    <a:lstStyle/>
                    <a:p>
                      <a:pPr algn="ctr">
                        <a:spcBef>
                          <a:spcPts val="300"/>
                        </a:spcBef>
                        <a:spcAft>
                          <a:spcPts val="300"/>
                        </a:spcAft>
                      </a:pPr>
                      <a:r>
                        <a:rPr lang="zh-TW" altLang="en-US" sz="1800" kern="100">
                          <a:effectLst/>
                          <a:latin typeface="微軟正黑體" panose="020B0604030504040204" pitchFamily="34" charset="-120"/>
                          <a:ea typeface="微軟正黑體" panose="020B0604030504040204" pitchFamily="34" charset="-120"/>
                        </a:rPr>
                        <a:t>普</a:t>
                      </a:r>
                      <a:endParaRPr lang="zh-TW" sz="18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03270041"/>
                  </a:ext>
                </a:extLst>
              </a:tr>
              <a:tr h="1181189">
                <a:tc>
                  <a:txBody>
                    <a:bodyPr/>
                    <a:lstStyle/>
                    <a:p>
                      <a:pPr algn="just">
                        <a:spcBef>
                          <a:spcPts val="300"/>
                        </a:spcBef>
                        <a:spcAft>
                          <a:spcPts val="300"/>
                        </a:spcAft>
                      </a:pPr>
                      <a:r>
                        <a:rPr lang="zh-TW" sz="1800" b="1" kern="100">
                          <a:effectLst/>
                          <a:latin typeface="微軟正黑體" panose="020B0604030504040204" pitchFamily="34" charset="-120"/>
                          <a:ea typeface="微軟正黑體" panose="020B0604030504040204" pitchFamily="34" charset="-120"/>
                        </a:rPr>
                        <a:t>內部使用</a:t>
                      </a:r>
                      <a:r>
                        <a:rPr lang="zh-TW" altLang="en-US" sz="1800" b="1" kern="100">
                          <a:effectLst/>
                          <a:latin typeface="微軟正黑體" panose="020B0604030504040204" pitchFamily="34" charset="-120"/>
                          <a:ea typeface="微軟正黑體" panose="020B0604030504040204" pitchFamily="34" charset="-120"/>
                        </a:rPr>
                        <a:t>：</a:t>
                      </a:r>
                      <a:endParaRPr lang="zh-TW" sz="1800" b="1" kern="100">
                        <a:effectLst/>
                        <a:latin typeface="微軟正黑體" panose="020B0604030504040204" pitchFamily="34" charset="-120"/>
                        <a:ea typeface="微軟正黑體" panose="020B0604030504040204" pitchFamily="34" charset="-120"/>
                      </a:endParaRPr>
                    </a:p>
                    <a:p>
                      <a:pPr algn="just">
                        <a:spcBef>
                          <a:spcPts val="300"/>
                        </a:spcBef>
                        <a:spcAft>
                          <a:spcPts val="300"/>
                        </a:spcAft>
                      </a:pPr>
                      <a:r>
                        <a:rPr lang="zh-TW" sz="1800" kern="100">
                          <a:effectLst/>
                          <a:latin typeface="微軟正黑體" panose="020B0604030504040204" pitchFamily="34" charset="-120"/>
                          <a:ea typeface="微軟正黑體" panose="020B0604030504040204" pitchFamily="34" charset="-120"/>
                        </a:rPr>
                        <a:t>此資訊資產所包含資訊</a:t>
                      </a:r>
                      <a:r>
                        <a:rPr lang="zh-TW" sz="1800" kern="100">
                          <a:effectLst/>
                          <a:highlight>
                            <a:srgbClr val="FFFF00"/>
                          </a:highlight>
                          <a:latin typeface="微軟正黑體" panose="020B0604030504040204" pitchFamily="34" charset="-120"/>
                          <a:ea typeface="微軟正黑體" panose="020B0604030504040204" pitchFamily="34" charset="-120"/>
                        </a:rPr>
                        <a:t>非敏感且無特殊之保密性要求</a:t>
                      </a:r>
                      <a:r>
                        <a:rPr lang="zh-TW" sz="1800" kern="100">
                          <a:effectLst/>
                          <a:latin typeface="微軟正黑體" panose="020B0604030504040204" pitchFamily="34" charset="-120"/>
                          <a:ea typeface="微軟正黑體" panose="020B0604030504040204" pitchFamily="34" charset="-120"/>
                        </a:rPr>
                        <a:t>，僅供本部內部人員或被授權之單位、委外廠商使用。</a:t>
                      </a: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vMerge="1">
                  <a:txBody>
                    <a:bodyPr/>
                    <a:lstStyle/>
                    <a:p>
                      <a:pPr algn="ctr">
                        <a:spcBef>
                          <a:spcPts val="300"/>
                        </a:spcBef>
                        <a:spcAft>
                          <a:spcPts val="300"/>
                        </a:spcAft>
                      </a:pPr>
                      <a:r>
                        <a:rPr lang="en-US" sz="1800" kern="100">
                          <a:effectLst/>
                        </a:rPr>
                        <a:t>2</a:t>
                      </a:r>
                      <a:endParaRPr lang="zh-TW" sz="1800" kern="10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vMerge="1">
                  <a:txBody>
                    <a:bodyPr/>
                    <a:lstStyle/>
                    <a:p>
                      <a:pPr algn="ctr">
                        <a:spcBef>
                          <a:spcPts val="300"/>
                        </a:spcBef>
                        <a:spcAft>
                          <a:spcPts val="300"/>
                        </a:spcAft>
                      </a:pPr>
                      <a:endParaRPr lang="zh-TW" sz="1200" kern="100">
                        <a:effectLst/>
                        <a:latin typeface="Times New Roman" panose="02020603050405020304" pitchFamily="18" charset="0"/>
                        <a:ea typeface="新細明體" panose="02020500000000000000" pitchFamily="18" charset="-120"/>
                      </a:endParaRPr>
                    </a:p>
                  </a:txBody>
                  <a:tcPr marL="17780" marR="17780" marT="0" marB="0" anchor="ctr">
                    <a:solidFill>
                      <a:schemeClr val="accent3">
                        <a:lumMod val="40000"/>
                        <a:lumOff val="60000"/>
                      </a:schemeClr>
                    </a:solidFill>
                  </a:tcPr>
                </a:tc>
                <a:extLst>
                  <a:ext uri="{0D108BD9-81ED-4DB2-BD59-A6C34878D82A}">
                    <a16:rowId xmlns:a16="http://schemas.microsoft.com/office/drawing/2014/main" val="3679946891"/>
                  </a:ext>
                </a:extLst>
              </a:tr>
              <a:tr h="1047114">
                <a:tc>
                  <a:txBody>
                    <a:bodyPr/>
                    <a:lstStyle/>
                    <a:p>
                      <a:pPr algn="just">
                        <a:spcBef>
                          <a:spcPts val="300"/>
                        </a:spcBef>
                        <a:spcAft>
                          <a:spcPts val="300"/>
                        </a:spcAft>
                      </a:pPr>
                      <a:r>
                        <a:rPr lang="zh-TW" sz="1800" b="1" kern="100">
                          <a:effectLst/>
                          <a:latin typeface="微軟正黑體" panose="020B0604030504040204" pitchFamily="34" charset="-120"/>
                          <a:ea typeface="微軟正黑體" panose="020B0604030504040204" pitchFamily="34" charset="-120"/>
                        </a:rPr>
                        <a:t>敏感</a:t>
                      </a:r>
                      <a:r>
                        <a:rPr lang="zh-TW" altLang="en-US" sz="1800" b="1" kern="100">
                          <a:effectLst/>
                          <a:latin typeface="微軟正黑體" panose="020B0604030504040204" pitchFamily="34" charset="-120"/>
                          <a:ea typeface="微軟正黑體" panose="020B0604030504040204" pitchFamily="34" charset="-120"/>
                        </a:rPr>
                        <a:t>：</a:t>
                      </a:r>
                      <a:endParaRPr lang="zh-TW" sz="1800" b="1" kern="100">
                        <a:effectLst/>
                        <a:latin typeface="微軟正黑體" panose="020B0604030504040204" pitchFamily="34" charset="-120"/>
                        <a:ea typeface="微軟正黑體" panose="020B0604030504040204" pitchFamily="34" charset="-120"/>
                      </a:endParaRPr>
                    </a:p>
                    <a:p>
                      <a:pPr algn="just">
                        <a:spcBef>
                          <a:spcPts val="300"/>
                        </a:spcBef>
                        <a:spcAft>
                          <a:spcPts val="300"/>
                        </a:spcAft>
                      </a:pPr>
                      <a:r>
                        <a:rPr lang="zh-TW" sz="1800" kern="100">
                          <a:effectLst/>
                          <a:latin typeface="微軟正黑體" panose="020B0604030504040204" pitchFamily="34" charset="-120"/>
                          <a:ea typeface="微軟正黑體" panose="020B0604030504040204" pitchFamily="34" charset="-120"/>
                        </a:rPr>
                        <a:t>此資訊資產</a:t>
                      </a:r>
                      <a:r>
                        <a:rPr lang="zh-TW" sz="1800" kern="100">
                          <a:effectLst/>
                          <a:highlight>
                            <a:srgbClr val="00FFFF"/>
                          </a:highlight>
                          <a:latin typeface="微軟正黑體" panose="020B0604030504040204" pitchFamily="34" charset="-120"/>
                          <a:ea typeface="微軟正黑體" panose="020B0604030504040204" pitchFamily="34" charset="-120"/>
                        </a:rPr>
                        <a:t>含敏感資訊或有特殊之保密性要求</a:t>
                      </a:r>
                      <a:r>
                        <a:rPr lang="zh-TW" sz="1800" kern="100">
                          <a:effectLst/>
                          <a:latin typeface="微軟正黑體" panose="020B0604030504040204" pitchFamily="34" charset="-120"/>
                          <a:ea typeface="微軟正黑體" panose="020B0604030504040204" pitchFamily="34" charset="-120"/>
                        </a:rPr>
                        <a:t>，僅供本部內部人員或被授權之單位、委外廠商使用；或符合【資通安全責任等級分級辦法】附表九資通系統防護需求分級原則之機密性構面中等級定義。</a:t>
                      </a: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Bef>
                          <a:spcPts val="300"/>
                        </a:spcBef>
                        <a:spcAft>
                          <a:spcPts val="300"/>
                        </a:spcAft>
                      </a:pPr>
                      <a:r>
                        <a:rPr lang="en-US" altLang="zh-TW" sz="1800" kern="100">
                          <a:effectLst/>
                          <a:latin typeface="微軟正黑體" panose="020B0604030504040204" pitchFamily="34" charset="-120"/>
                          <a:ea typeface="微軟正黑體" panose="020B0604030504040204" pitchFamily="34" charset="-120"/>
                        </a:rPr>
                        <a:t>2</a:t>
                      </a:r>
                      <a:endParaRPr lang="zh-TW" sz="18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Bef>
                          <a:spcPts val="300"/>
                        </a:spcBef>
                        <a:spcAft>
                          <a:spcPts val="300"/>
                        </a:spcAft>
                      </a:pPr>
                      <a:r>
                        <a:rPr lang="zh-TW" altLang="en-US" sz="1800" kern="100">
                          <a:effectLst/>
                          <a:latin typeface="微軟正黑體" panose="020B0604030504040204" pitchFamily="34" charset="-120"/>
                          <a:ea typeface="微軟正黑體" panose="020B0604030504040204" pitchFamily="34" charset="-120"/>
                        </a:rPr>
                        <a:t>中</a:t>
                      </a:r>
                      <a:endParaRPr lang="zh-TW" sz="18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28500871"/>
                  </a:ext>
                </a:extLst>
              </a:tr>
              <a:tr h="1047114">
                <a:tc>
                  <a:txBody>
                    <a:bodyPr/>
                    <a:lstStyle/>
                    <a:p>
                      <a:pPr algn="just">
                        <a:spcBef>
                          <a:spcPts val="300"/>
                        </a:spcBef>
                        <a:spcAft>
                          <a:spcPts val="300"/>
                        </a:spcAft>
                      </a:pPr>
                      <a:r>
                        <a:rPr lang="zh-TW" sz="1800" b="1" kern="100">
                          <a:effectLst/>
                          <a:latin typeface="微軟正黑體" panose="020B0604030504040204" pitchFamily="34" charset="-120"/>
                          <a:ea typeface="微軟正黑體" panose="020B0604030504040204" pitchFamily="34" charset="-120"/>
                        </a:rPr>
                        <a:t>密</a:t>
                      </a:r>
                      <a:r>
                        <a:rPr lang="zh-TW" altLang="en-US" sz="1800" b="1" kern="100">
                          <a:effectLst/>
                          <a:latin typeface="微軟正黑體" panose="020B0604030504040204" pitchFamily="34" charset="-120"/>
                          <a:ea typeface="微軟正黑體" panose="020B0604030504040204" pitchFamily="34" charset="-120"/>
                        </a:rPr>
                        <a:t>：</a:t>
                      </a:r>
                      <a:endParaRPr lang="zh-TW" sz="1800" b="1" kern="100">
                        <a:effectLst/>
                        <a:latin typeface="微軟正黑體" panose="020B0604030504040204" pitchFamily="34" charset="-120"/>
                        <a:ea typeface="微軟正黑體" panose="020B0604030504040204" pitchFamily="34" charset="-120"/>
                      </a:endParaRPr>
                    </a:p>
                    <a:p>
                      <a:pPr algn="just">
                        <a:spcBef>
                          <a:spcPts val="300"/>
                        </a:spcBef>
                        <a:spcAft>
                          <a:spcPts val="300"/>
                        </a:spcAft>
                      </a:pPr>
                      <a:r>
                        <a:rPr lang="zh-TW" sz="1800" kern="100">
                          <a:effectLst/>
                          <a:latin typeface="微軟正黑體" panose="020B0604030504040204" pitchFamily="34" charset="-120"/>
                          <a:ea typeface="微軟正黑體" panose="020B0604030504040204" pitchFamily="34" charset="-120"/>
                        </a:rPr>
                        <a:t>此資訊資產所包含資訊為</a:t>
                      </a:r>
                      <a:r>
                        <a:rPr lang="zh-TW" sz="1800" kern="100">
                          <a:effectLst/>
                          <a:highlight>
                            <a:srgbClr val="00FF00"/>
                          </a:highlight>
                          <a:latin typeface="微軟正黑體" panose="020B0604030504040204" pitchFamily="34" charset="-120"/>
                          <a:ea typeface="微軟正黑體" panose="020B0604030504040204" pitchFamily="34" charset="-120"/>
                        </a:rPr>
                        <a:t>本部或法律所規範的密級資訊</a:t>
                      </a:r>
                      <a:r>
                        <a:rPr lang="zh-TW" sz="1800" kern="100">
                          <a:effectLst/>
                          <a:latin typeface="微軟正黑體" panose="020B0604030504040204" pitchFamily="34" charset="-120"/>
                          <a:ea typeface="微軟正黑體" panose="020B0604030504040204" pitchFamily="34" charset="-120"/>
                        </a:rPr>
                        <a:t>；或符合【資通安全責任等級分級辦法】附表九資通系統防護需求分級原則之機密性構面高等級定義。</a:t>
                      </a: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Bef>
                          <a:spcPts val="300"/>
                        </a:spcBef>
                        <a:spcAft>
                          <a:spcPts val="300"/>
                        </a:spcAft>
                      </a:pPr>
                      <a:r>
                        <a:rPr lang="en-US" altLang="zh-TW" sz="1800" kern="100">
                          <a:effectLst/>
                          <a:latin typeface="微軟正黑體" panose="020B0604030504040204" pitchFamily="34" charset="-120"/>
                          <a:ea typeface="微軟正黑體" panose="020B0604030504040204" pitchFamily="34" charset="-120"/>
                        </a:rPr>
                        <a:t>3</a:t>
                      </a:r>
                      <a:endParaRPr lang="zh-TW" sz="18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Bef>
                          <a:spcPts val="300"/>
                        </a:spcBef>
                        <a:spcAft>
                          <a:spcPts val="300"/>
                        </a:spcAft>
                      </a:pPr>
                      <a:r>
                        <a:rPr lang="zh-TW" altLang="en-US" sz="1800" kern="100">
                          <a:effectLst/>
                          <a:latin typeface="微軟正黑體" panose="020B0604030504040204" pitchFamily="34" charset="-120"/>
                          <a:ea typeface="微軟正黑體" panose="020B0604030504040204" pitchFamily="34" charset="-120"/>
                        </a:rPr>
                        <a:t>高</a:t>
                      </a:r>
                      <a:endParaRPr lang="zh-TW" sz="18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121536475"/>
                  </a:ext>
                </a:extLst>
              </a:tr>
            </a:tbl>
          </a:graphicData>
        </a:graphic>
      </p:graphicFrame>
      <p:sp>
        <p:nvSpPr>
          <p:cNvPr id="15" name="文字版面配置區 9"/>
          <p:cNvSpPr txBox="1">
            <a:spLocks/>
          </p:cNvSpPr>
          <p:nvPr/>
        </p:nvSpPr>
        <p:spPr>
          <a:xfrm>
            <a:off x="469900" y="780494"/>
            <a:ext cx="7781683" cy="757255"/>
          </a:xfrm>
          <a:prstGeom prst="rect">
            <a:avLst/>
          </a:prstGeom>
        </p:spPr>
        <p:txBody>
          <a:bodyPr vert="horz" lIns="0" tIns="0" rIns="0" bIns="0" rtlCol="0">
            <a:noAutofit/>
          </a:bodyPr>
          <a:lstStyle>
            <a:lvl1pPr marL="0" indent="0" algn="l" defTabSz="1219110" rtl="0" eaLnBrk="1" latinLnBrk="0" hangingPunct="1">
              <a:spcBef>
                <a:spcPts val="0"/>
              </a:spcBef>
              <a:spcAft>
                <a:spcPts val="1333"/>
              </a:spcAft>
              <a:buSzPct val="100000"/>
              <a:buFont typeface="Arial" panose="020B0604020202020204" pitchFamily="34" charset="0"/>
              <a:buNone/>
              <a:defRPr sz="2000" b="0" kern="1200">
                <a:solidFill>
                  <a:srgbClr val="575757"/>
                </a:solidFill>
                <a:latin typeface="+mj-lt"/>
                <a:ea typeface="微軟正黑體" panose="020B0604030504040204" pitchFamily="34" charset="-120"/>
                <a:cs typeface="+mn-cs"/>
              </a:defRPr>
            </a:lvl1pPr>
            <a:lvl2pPr marL="0" indent="0" algn="l" defTabSz="1219110" rtl="0" eaLnBrk="1" latinLnBrk="0" hangingPunct="1">
              <a:spcBef>
                <a:spcPts val="0"/>
              </a:spcBef>
              <a:spcAft>
                <a:spcPts val="1333"/>
              </a:spcAft>
              <a:buClrTx/>
              <a:buSzPct val="100000"/>
              <a:buFont typeface="Arial"/>
              <a:buNone/>
              <a:defRPr lang="en-US" sz="1400" b="1" kern="1200" dirty="0" smtClean="0">
                <a:solidFill>
                  <a:schemeClr val="tx1"/>
                </a:solidFill>
                <a:latin typeface="+mj-lt"/>
                <a:ea typeface="微軟正黑體" panose="020B0604030504040204" pitchFamily="34" charset="-120"/>
                <a:cs typeface="+mn-cs"/>
              </a:defRPr>
            </a:lvl2pPr>
            <a:lvl3pPr marL="235183" indent="-235183" algn="l" defTabSz="1219110" rtl="0" eaLnBrk="1" latinLnBrk="0" hangingPunct="1">
              <a:spcBef>
                <a:spcPts val="0"/>
              </a:spcBef>
              <a:spcAft>
                <a:spcPts val="1333"/>
              </a:spcAft>
              <a:buClrTx/>
              <a:buSzPct val="100000"/>
              <a:buFont typeface="Arial" panose="020B0604020202020204" pitchFamily="34" charset="0"/>
              <a:buChar char="•"/>
              <a:defRPr lang="en-US" sz="1400" kern="1200" dirty="0" smtClean="0">
                <a:solidFill>
                  <a:schemeClr val="tx1"/>
                </a:solidFill>
                <a:latin typeface="微軟正黑體" panose="020B0604030504040204" pitchFamily="34" charset="-120"/>
                <a:ea typeface="微軟正黑體" panose="020B0604030504040204" pitchFamily="34" charset="-120"/>
                <a:cs typeface="+mn-cs"/>
              </a:defRPr>
            </a:lvl3pPr>
            <a:lvl4pPr marL="475164" indent="-235183" algn="l" defTabSz="1219110" rtl="0" eaLnBrk="1" latinLnBrk="0" hangingPunct="1">
              <a:spcBef>
                <a:spcPts val="0"/>
              </a:spcBef>
              <a:spcAft>
                <a:spcPts val="1333"/>
              </a:spcAft>
              <a:buClrTx/>
              <a:buSzPct val="100000"/>
              <a:buFont typeface="Verdana" panose="020B0604030504040204" pitchFamily="34" charset="0"/>
              <a:buChar char="−"/>
              <a:defRPr lang="en-US" sz="1400" kern="1200" baseline="0" dirty="0" smtClean="0">
                <a:solidFill>
                  <a:schemeClr val="tx1"/>
                </a:solidFill>
                <a:latin typeface="微軟正黑體" panose="020B0604030504040204" pitchFamily="34" charset="-120"/>
                <a:ea typeface="微軟正黑體" panose="020B0604030504040204" pitchFamily="34" charset="-120"/>
                <a:cs typeface="+mn-cs"/>
              </a:defRPr>
            </a:lvl4pPr>
            <a:lvl5pPr marL="710348" indent="-235183" algn="l" defTabSz="1064604" rtl="0" eaLnBrk="1" latinLnBrk="0" hangingPunct="1">
              <a:spcBef>
                <a:spcPts val="0"/>
              </a:spcBef>
              <a:spcAft>
                <a:spcPts val="1333"/>
              </a:spcAft>
              <a:buClrTx/>
              <a:buSzPct val="100000"/>
              <a:buFont typeface="Verdana" panose="020B0604030504040204" pitchFamily="34" charset="0"/>
              <a:buChar char="−"/>
              <a:tabLst/>
              <a:defRPr lang="en-US" sz="1400" kern="1200" baseline="0" dirty="0" smtClean="0">
                <a:solidFill>
                  <a:schemeClr val="tx1"/>
                </a:solidFill>
                <a:latin typeface="+mj-lt"/>
                <a:ea typeface="微軟正黑體" panose="020B0604030504040204" pitchFamily="34" charset="-120"/>
                <a:cs typeface="+mn-cs"/>
              </a:defRPr>
            </a:lvl5pPr>
            <a:lvl6pPr marL="710348" indent="-235183" algn="l" defTabSz="121911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48" indent="-235183" algn="l" defTabSz="121911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48" indent="-235183" algn="l" defTabSz="121911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48" indent="-235183" algn="l" defTabSz="121911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lang="zh-TW" altLang="en-US"/>
              <a:t>資產價值評分依資產之機密性</a:t>
            </a:r>
            <a:r>
              <a:rPr lang="en-US" altLang="zh-TW"/>
              <a:t>(Confidentiality)</a:t>
            </a:r>
            <a:r>
              <a:rPr lang="zh-TW" altLang="en-US"/>
              <a:t>、完整性</a:t>
            </a:r>
            <a:r>
              <a:rPr lang="en-US" altLang="zh-TW"/>
              <a:t>(Integrity)</a:t>
            </a:r>
            <a:r>
              <a:rPr lang="zh-TW" altLang="en-US"/>
              <a:t>、可用性</a:t>
            </a:r>
            <a:r>
              <a:rPr lang="en-US" altLang="zh-TW"/>
              <a:t>(Availability)</a:t>
            </a:r>
            <a:r>
              <a:rPr lang="zh-TW" altLang="en-US"/>
              <a:t>等三項因子中取分數最高者為其資訊資產價值。</a:t>
            </a:r>
            <a:endParaRPr lang="zh-TW" altLang="en-US">
              <a:solidFill>
                <a:srgbClr val="313131"/>
              </a:solidFill>
            </a:endParaRPr>
          </a:p>
          <a:p>
            <a:endParaRPr lang="zh-TW" altLang="en-US">
              <a:latin typeface="微軟正黑體" panose="020B0604030504040204" pitchFamily="34" charset="-120"/>
            </a:endParaRPr>
          </a:p>
        </p:txBody>
      </p:sp>
      <p:sp>
        <p:nvSpPr>
          <p:cNvPr id="16" name="Rectangle 12"/>
          <p:cNvSpPr>
            <a:spLocks noChangeArrowheads="1"/>
          </p:cNvSpPr>
          <p:nvPr/>
        </p:nvSpPr>
        <p:spPr bwMode="auto">
          <a:xfrm>
            <a:off x="8251583" y="443623"/>
            <a:ext cx="3559417" cy="363043"/>
          </a:xfrm>
          <a:prstGeom prst="rect">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marL="958850" lvl="1" indent="-285750">
              <a:lnSpc>
                <a:spcPct val="130000"/>
              </a:lnSpc>
              <a:defRPr/>
            </a:pPr>
            <a:endParaRPr lang="en-US" altLang="zh-TW" sz="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矩形 16"/>
          <p:cNvSpPr/>
          <p:nvPr/>
        </p:nvSpPr>
        <p:spPr>
          <a:xfrm>
            <a:off x="8627998" y="478794"/>
            <a:ext cx="3048000" cy="261610"/>
          </a:xfrm>
          <a:prstGeom prst="rect">
            <a:avLst/>
          </a:prstGeom>
        </p:spPr>
        <p:txBody>
          <a:bodyPr wrap="square">
            <a:spAutoFit/>
          </a:bodyPr>
          <a:lstStyle/>
          <a:p>
            <a:r>
              <a:rPr lang="en-US" altLang="zh-TW" sz="1100">
                <a:solidFill>
                  <a:schemeClr val="bg1"/>
                </a:solidFill>
              </a:rPr>
              <a:t>Risk = Value x Possibility x Impact</a:t>
            </a:r>
          </a:p>
        </p:txBody>
      </p:sp>
      <p:sp>
        <p:nvSpPr>
          <p:cNvPr id="18" name="橢圓 17"/>
          <p:cNvSpPr/>
          <p:nvPr/>
        </p:nvSpPr>
        <p:spPr bwMode="gray">
          <a:xfrm>
            <a:off x="9079571" y="343872"/>
            <a:ext cx="666497" cy="603612"/>
          </a:xfrm>
          <a:prstGeom prst="ellipse">
            <a:avLst/>
          </a:prstGeom>
          <a:solidFill>
            <a:srgbClr val="FF0000">
              <a:alpha val="34902"/>
            </a:srgb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a:solidFill>
                <a:schemeClr val="bg1"/>
              </a:solidFill>
            </a:endParaRPr>
          </a:p>
        </p:txBody>
      </p:sp>
    </p:spTree>
    <p:extLst>
      <p:ext uri="{BB962C8B-B14F-4D97-AF65-F5344CB8AC3E}">
        <p14:creationId xmlns:p14="http://schemas.microsoft.com/office/powerpoint/2010/main" val="272626606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618284" y="6509153"/>
            <a:ext cx="335280" cy="160020"/>
          </a:xfrm>
          <a:prstGeom prst="rect">
            <a:avLst/>
          </a:prstGeom>
        </p:spPr>
        <p:txBody>
          <a:bodyPr vert="horz" wrap="square" lIns="0" tIns="0" rIns="0" bIns="0" rtlCol="0">
            <a:spAutoFit/>
          </a:bodyPr>
          <a:lstStyle/>
          <a:p>
            <a:pPr marL="12700">
              <a:lnSpc>
                <a:spcPts val="1165"/>
              </a:lnSpc>
            </a:pPr>
            <a:r>
              <a:rPr sz="1050" b="1">
                <a:solidFill>
                  <a:srgbClr val="FFFFFF"/>
                </a:solidFill>
                <a:latin typeface="Microsoft JhengHei"/>
                <a:cs typeface="Microsoft JhengHei"/>
              </a:rPr>
              <a:t>P.</a:t>
            </a:r>
            <a:r>
              <a:rPr sz="1050" b="1" spc="-100">
                <a:solidFill>
                  <a:srgbClr val="FFFFFF"/>
                </a:solidFill>
                <a:latin typeface="Microsoft JhengHei"/>
                <a:cs typeface="Microsoft JhengHei"/>
              </a:rPr>
              <a:t> </a:t>
            </a:r>
            <a:r>
              <a:rPr sz="1050" b="1" spc="-5">
                <a:solidFill>
                  <a:srgbClr val="FFFFFF"/>
                </a:solidFill>
                <a:latin typeface="Microsoft JhengHei"/>
                <a:cs typeface="Microsoft JhengHei"/>
              </a:rPr>
              <a:t>20</a:t>
            </a:r>
            <a:endParaRPr sz="1050">
              <a:latin typeface="Microsoft JhengHei"/>
              <a:cs typeface="Microsoft JhengHei"/>
            </a:endParaRPr>
          </a:p>
        </p:txBody>
      </p:sp>
      <p:sp>
        <p:nvSpPr>
          <p:cNvPr id="4" name="object 4"/>
          <p:cNvSpPr txBox="1"/>
          <p:nvPr/>
        </p:nvSpPr>
        <p:spPr>
          <a:xfrm>
            <a:off x="10195686" y="5678525"/>
            <a:ext cx="228600" cy="255270"/>
          </a:xfrm>
          <a:prstGeom prst="rect">
            <a:avLst/>
          </a:prstGeom>
        </p:spPr>
        <p:txBody>
          <a:bodyPr vert="horz" wrap="square" lIns="0" tIns="0" rIns="0" bIns="0" rtlCol="0">
            <a:spAutoFit/>
          </a:bodyPr>
          <a:lstStyle/>
          <a:p>
            <a:pPr marL="12700"/>
            <a:r>
              <a:rPr sz="1600" spc="-5">
                <a:latin typeface="Microsoft JhengHei"/>
                <a:cs typeface="Microsoft JhengHei"/>
              </a:rPr>
              <a:t>、</a:t>
            </a:r>
            <a:endParaRPr sz="1600">
              <a:latin typeface="Microsoft JhengHei"/>
              <a:cs typeface="Microsoft JhengHei"/>
            </a:endParaRPr>
          </a:p>
        </p:txBody>
      </p:sp>
      <p:sp>
        <p:nvSpPr>
          <p:cNvPr id="2" name="標題 1"/>
          <p:cNvSpPr>
            <a:spLocks noGrp="1"/>
          </p:cNvSpPr>
          <p:nvPr>
            <p:ph type="title"/>
          </p:nvPr>
        </p:nvSpPr>
        <p:spPr>
          <a:xfrm>
            <a:off x="469900" y="402587"/>
            <a:ext cx="6043578" cy="387798"/>
          </a:xfrm>
        </p:spPr>
        <p:txBody>
          <a:bodyPr vert="horz" wrap="none" lIns="0" tIns="0" rIns="0" bIns="0" rtlCol="0" anchor="t" anchorCtr="0">
            <a:spAutoFit/>
          </a:bodyPr>
          <a:lstStyle/>
          <a:p>
            <a:r>
              <a:rPr lang="zh-TW" altLang="en-US" sz="2800" b="1">
                <a:latin typeface="微軟正黑體" panose="020B0604030504040204" pitchFamily="34" charset="-120"/>
                <a:ea typeface="微軟正黑體" panose="020B0604030504040204" pitchFamily="34" charset="-120"/>
                <a:cs typeface="Calibri" panose="020F0502020204030204" pitchFamily="34" charset="0"/>
              </a:rPr>
              <a:t>資訊資產價值說明：</a:t>
            </a:r>
            <a:r>
              <a:rPr lang="en-US" altLang="zh-TW" sz="2800" b="1">
                <a:solidFill>
                  <a:srgbClr val="FF0000"/>
                </a:solidFill>
                <a:latin typeface="微軟正黑體" panose="020B0604030504040204" pitchFamily="34" charset="-120"/>
                <a:ea typeface="微軟正黑體" panose="020B0604030504040204" pitchFamily="34" charset="-120"/>
                <a:cs typeface="Calibri" panose="020F0502020204030204" pitchFamily="34" charset="0"/>
              </a:rPr>
              <a:t>I</a:t>
            </a:r>
            <a:r>
              <a:rPr lang="en-US" altLang="zh-TW" sz="2800" b="1">
                <a:latin typeface="微軟正黑體" panose="020B0604030504040204" pitchFamily="34" charset="-120"/>
                <a:ea typeface="微軟正黑體" panose="020B0604030504040204" pitchFamily="34" charset="-120"/>
                <a:cs typeface="Calibri" panose="020F0502020204030204" pitchFamily="34" charset="0"/>
              </a:rPr>
              <a:t>ntegrity(</a:t>
            </a:r>
            <a:r>
              <a:rPr lang="zh-TW" altLang="en-US" sz="2800" b="1">
                <a:latin typeface="微軟正黑體" panose="020B0604030504040204" pitchFamily="34" charset="-120"/>
                <a:ea typeface="微軟正黑體" panose="020B0604030504040204" pitchFamily="34" charset="-120"/>
                <a:cs typeface="Calibri" panose="020F0502020204030204" pitchFamily="34" charset="0"/>
              </a:rPr>
              <a:t>完整性</a:t>
            </a:r>
            <a:r>
              <a:rPr lang="en-US" altLang="zh-TW" sz="2800" b="1">
                <a:latin typeface="微軟正黑體" panose="020B0604030504040204" pitchFamily="34" charset="-120"/>
                <a:ea typeface="微軟正黑體" panose="020B0604030504040204" pitchFamily="34" charset="-120"/>
                <a:cs typeface="Calibri" panose="020F0502020204030204" pitchFamily="34" charset="0"/>
              </a:rPr>
              <a:t>)</a:t>
            </a:r>
            <a:endParaRPr lang="zh-TW" altLang="en-US" sz="2800" b="1">
              <a:latin typeface="微軟正黑體" panose="020B0604030504040204" pitchFamily="34" charset="-120"/>
              <a:ea typeface="微軟正黑體" panose="020B0604030504040204" pitchFamily="34" charset="-120"/>
              <a:cs typeface="Calibri" panose="020F0502020204030204"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3665696216"/>
              </p:ext>
            </p:extLst>
          </p:nvPr>
        </p:nvGraphicFramePr>
        <p:xfrm>
          <a:off x="472707" y="1592151"/>
          <a:ext cx="11252199" cy="4767595"/>
        </p:xfrm>
        <a:graphic>
          <a:graphicData uri="http://schemas.openxmlformats.org/drawingml/2006/table">
            <a:tbl>
              <a:tblPr>
                <a:tableStyleId>{5C22544A-7EE6-4342-B048-85BDC9FD1C3A}</a:tableStyleId>
              </a:tblPr>
              <a:tblGrid>
                <a:gridCol w="8518652">
                  <a:extLst>
                    <a:ext uri="{9D8B030D-6E8A-4147-A177-3AD203B41FA5}">
                      <a16:colId xmlns:a16="http://schemas.microsoft.com/office/drawing/2014/main" val="4072800579"/>
                    </a:ext>
                  </a:extLst>
                </a:gridCol>
                <a:gridCol w="1234440">
                  <a:extLst>
                    <a:ext uri="{9D8B030D-6E8A-4147-A177-3AD203B41FA5}">
                      <a16:colId xmlns:a16="http://schemas.microsoft.com/office/drawing/2014/main" val="1850480799"/>
                    </a:ext>
                  </a:extLst>
                </a:gridCol>
                <a:gridCol w="1499107">
                  <a:extLst>
                    <a:ext uri="{9D8B030D-6E8A-4147-A177-3AD203B41FA5}">
                      <a16:colId xmlns:a16="http://schemas.microsoft.com/office/drawing/2014/main" val="2285945089"/>
                    </a:ext>
                  </a:extLst>
                </a:gridCol>
              </a:tblGrid>
              <a:tr h="628732">
                <a:tc>
                  <a:txBody>
                    <a:bodyPr/>
                    <a:lstStyle/>
                    <a:p>
                      <a:pPr algn="ctr">
                        <a:lnSpc>
                          <a:spcPts val="2000"/>
                        </a:lnSpc>
                        <a:spcBef>
                          <a:spcPts val="300"/>
                        </a:spcBef>
                        <a:spcAft>
                          <a:spcPts val="300"/>
                        </a:spcAft>
                      </a:pPr>
                      <a:r>
                        <a:rPr lang="zh-TW" sz="1800" b="1" kern="100">
                          <a:solidFill>
                            <a:schemeClr val="bg1"/>
                          </a:solidFill>
                          <a:effectLst/>
                          <a:latin typeface="微軟正黑體" panose="020B0604030504040204" pitchFamily="34" charset="-120"/>
                          <a:ea typeface="微軟正黑體" panose="020B0604030504040204" pitchFamily="34" charset="-120"/>
                        </a:rPr>
                        <a:t>等級說明</a:t>
                      </a: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6FC2B4"/>
                    </a:solidFill>
                  </a:tcPr>
                </a:tc>
                <a:tc>
                  <a:txBody>
                    <a:bodyPr/>
                    <a:lstStyle/>
                    <a:p>
                      <a:pPr algn="ctr">
                        <a:lnSpc>
                          <a:spcPts val="2000"/>
                        </a:lnSpc>
                        <a:spcBef>
                          <a:spcPts val="300"/>
                        </a:spcBef>
                        <a:spcAft>
                          <a:spcPts val="300"/>
                        </a:spcAft>
                      </a:pPr>
                      <a:r>
                        <a:rPr lang="zh-TW" sz="1800" b="1" kern="100">
                          <a:solidFill>
                            <a:schemeClr val="bg1"/>
                          </a:solidFill>
                          <a:effectLst/>
                          <a:latin typeface="微軟正黑體" panose="020B0604030504040204" pitchFamily="34" charset="-120"/>
                          <a:ea typeface="微軟正黑體" panose="020B0604030504040204" pitchFamily="34" charset="-120"/>
                        </a:rPr>
                        <a:t>數值</a:t>
                      </a: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6FC2B4"/>
                    </a:solidFill>
                  </a:tcPr>
                </a:tc>
                <a:tc>
                  <a:txBody>
                    <a:bodyPr/>
                    <a:lstStyle/>
                    <a:p>
                      <a:pPr marL="0" marR="0" lvl="0" indent="0" algn="ctr" defTabSz="1219110" rtl="0" eaLnBrk="1" fontAlgn="auto" latinLnBrk="0" hangingPunct="1">
                        <a:lnSpc>
                          <a:spcPts val="2000"/>
                        </a:lnSpc>
                        <a:spcBef>
                          <a:spcPts val="300"/>
                        </a:spcBef>
                        <a:spcAft>
                          <a:spcPts val="300"/>
                        </a:spcAft>
                        <a:buClrTx/>
                        <a:buSzTx/>
                        <a:buFontTx/>
                        <a:buNone/>
                        <a:tabLst/>
                        <a:defRPr/>
                      </a:pPr>
                      <a:r>
                        <a:rPr lang="zh-TW" altLang="en-US" sz="1800" b="1" kern="100">
                          <a:solidFill>
                            <a:schemeClr val="bg1"/>
                          </a:solidFill>
                          <a:effectLst/>
                          <a:latin typeface="微軟正黑體" panose="020B0604030504040204" pitchFamily="34" charset="-120"/>
                          <a:ea typeface="微軟正黑體" panose="020B0604030504040204" pitchFamily="34" charset="-120"/>
                          <a:cs typeface="+mn-cs"/>
                        </a:rPr>
                        <a:t>系統分類等級</a:t>
                      </a:r>
                      <a:endParaRPr lang="zh-TW" altLang="zh-TW" sz="1800" b="1" kern="100">
                        <a:solidFill>
                          <a:schemeClr val="bg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6FC2B4"/>
                    </a:solidFill>
                  </a:tcPr>
                </a:tc>
                <a:extLst>
                  <a:ext uri="{0D108BD9-81ED-4DB2-BD59-A6C34878D82A}">
                    <a16:rowId xmlns:a16="http://schemas.microsoft.com/office/drawing/2014/main" val="506851428"/>
                  </a:ext>
                </a:extLst>
              </a:tr>
              <a:tr h="737937">
                <a:tc>
                  <a:txBody>
                    <a:bodyPr/>
                    <a:lstStyle/>
                    <a:p>
                      <a:pPr algn="l">
                        <a:spcBef>
                          <a:spcPts val="300"/>
                        </a:spcBef>
                        <a:spcAft>
                          <a:spcPts val="300"/>
                        </a:spcAft>
                      </a:pPr>
                      <a:r>
                        <a:rPr lang="zh-TW" sz="1800" kern="100">
                          <a:effectLst/>
                          <a:latin typeface="微軟正黑體" panose="020B0604030504040204" pitchFamily="34" charset="-120"/>
                          <a:ea typeface="微軟正黑體" panose="020B0604030504040204" pitchFamily="34" charset="-120"/>
                        </a:rPr>
                        <a:t>資訊資產本身</a:t>
                      </a:r>
                      <a:r>
                        <a:rPr lang="zh-TW" sz="1800" kern="100">
                          <a:effectLst/>
                          <a:highlight>
                            <a:srgbClr val="FFFF00"/>
                          </a:highlight>
                          <a:latin typeface="微軟正黑體" panose="020B0604030504040204" pitchFamily="34" charset="-120"/>
                          <a:ea typeface="微軟正黑體" panose="020B0604030504040204" pitchFamily="34" charset="-120"/>
                        </a:rPr>
                        <a:t>不具有完整性</a:t>
                      </a:r>
                      <a:r>
                        <a:rPr lang="zh-TW" sz="1800" kern="100">
                          <a:effectLst/>
                          <a:latin typeface="微軟正黑體" panose="020B0604030504040204" pitchFamily="34" charset="-120"/>
                          <a:ea typeface="微軟正黑體" panose="020B0604030504040204" pitchFamily="34" charset="-120"/>
                        </a:rPr>
                        <a:t>之要求</a:t>
                      </a: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rowSpan="2">
                  <a:txBody>
                    <a:bodyPr/>
                    <a:lstStyle/>
                    <a:p>
                      <a:pPr algn="ctr">
                        <a:lnSpc>
                          <a:spcPct val="120000"/>
                        </a:lnSpc>
                        <a:spcBef>
                          <a:spcPts val="300"/>
                        </a:spcBef>
                        <a:spcAft>
                          <a:spcPts val="300"/>
                        </a:spcAft>
                        <a:tabLst>
                          <a:tab pos="180340" algn="l"/>
                          <a:tab pos="540385" algn="l"/>
                          <a:tab pos="900430" algn="l"/>
                          <a:tab pos="1260475" algn="l"/>
                          <a:tab pos="1620520" algn="l"/>
                        </a:tabLst>
                      </a:pPr>
                      <a:r>
                        <a:rPr lang="en-US" sz="1800" kern="100">
                          <a:effectLst/>
                          <a:latin typeface="微軟正黑體" panose="020B0604030504040204" pitchFamily="34" charset="-120"/>
                          <a:ea typeface="微軟正黑體" panose="020B0604030504040204" pitchFamily="34" charset="-120"/>
                        </a:rPr>
                        <a:t>1</a:t>
                      </a:r>
                      <a:endParaRPr lang="zh-TW" altLang="en-US" sz="18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rowSpan="2">
                  <a:txBody>
                    <a:bodyPr/>
                    <a:lstStyle/>
                    <a:p>
                      <a:pPr algn="ctr">
                        <a:spcBef>
                          <a:spcPts val="300"/>
                        </a:spcBef>
                        <a:spcAft>
                          <a:spcPts val="300"/>
                        </a:spcAft>
                      </a:pPr>
                      <a:r>
                        <a:rPr lang="zh-TW" altLang="en-US" sz="1800" kern="100">
                          <a:effectLst/>
                          <a:latin typeface="微軟正黑體" panose="020B0604030504040204" pitchFamily="34" charset="-120"/>
                          <a:ea typeface="微軟正黑體" panose="020B0604030504040204" pitchFamily="34" charset="-120"/>
                        </a:rPr>
                        <a:t>普</a:t>
                      </a:r>
                      <a:endParaRPr lang="zh-TW" sz="18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2719520"/>
                  </a:ext>
                </a:extLst>
              </a:tr>
              <a:tr h="1171074">
                <a:tc>
                  <a:txBody>
                    <a:bodyPr/>
                    <a:lstStyle/>
                    <a:p>
                      <a:pPr algn="l">
                        <a:spcBef>
                          <a:spcPts val="300"/>
                        </a:spcBef>
                        <a:spcAft>
                          <a:spcPts val="300"/>
                        </a:spcAft>
                      </a:pPr>
                      <a:r>
                        <a:rPr lang="zh-TW" sz="1800" kern="100">
                          <a:effectLst/>
                          <a:latin typeface="微軟正黑體" panose="020B0604030504040204" pitchFamily="34" charset="-120"/>
                          <a:ea typeface="微軟正黑體" panose="020B0604030504040204" pitchFamily="34" charset="-120"/>
                        </a:rPr>
                        <a:t>資訊資產被破壞</a:t>
                      </a:r>
                      <a:r>
                        <a:rPr lang="zh-TW" sz="1800" kern="100">
                          <a:effectLst/>
                          <a:highlight>
                            <a:srgbClr val="FFFF00"/>
                          </a:highlight>
                          <a:latin typeface="微軟正黑體" panose="020B0604030504040204" pitchFamily="34" charset="-120"/>
                          <a:ea typeface="微軟正黑體" panose="020B0604030504040204" pitchFamily="34" charset="-120"/>
                        </a:rPr>
                        <a:t>不會對組織造成傷害</a:t>
                      </a: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vMerge="1">
                  <a:txBody>
                    <a:bodyPr/>
                    <a:lstStyle/>
                    <a:p>
                      <a:pPr algn="ctr">
                        <a:spcBef>
                          <a:spcPts val="300"/>
                        </a:spcBef>
                        <a:spcAft>
                          <a:spcPts val="300"/>
                        </a:spcAft>
                      </a:pPr>
                      <a:r>
                        <a:rPr lang="en-US" sz="1800" kern="100">
                          <a:effectLst/>
                        </a:rPr>
                        <a:t>2</a:t>
                      </a:r>
                      <a:endParaRPr lang="zh-TW" sz="1800" kern="10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vMerge="1">
                  <a:txBody>
                    <a:bodyPr/>
                    <a:lstStyle/>
                    <a:p>
                      <a:pPr algn="ctr">
                        <a:spcBef>
                          <a:spcPts val="300"/>
                        </a:spcBef>
                        <a:spcAft>
                          <a:spcPts val="300"/>
                        </a:spcAft>
                      </a:pPr>
                      <a:endParaRPr lang="zh-TW" sz="1800" kern="10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468804396"/>
                  </a:ext>
                </a:extLst>
              </a:tr>
              <a:tr h="1203157">
                <a:tc>
                  <a:txBody>
                    <a:bodyPr/>
                    <a:lstStyle/>
                    <a:p>
                      <a:pPr algn="l">
                        <a:spcBef>
                          <a:spcPts val="300"/>
                        </a:spcBef>
                        <a:spcAft>
                          <a:spcPts val="300"/>
                        </a:spcAft>
                      </a:pPr>
                      <a:r>
                        <a:rPr lang="zh-TW" sz="1800" kern="100">
                          <a:effectLst/>
                          <a:latin typeface="微軟正黑體" panose="020B0604030504040204" pitchFamily="34" charset="-120"/>
                          <a:ea typeface="微軟正黑體" panose="020B0604030504040204" pitchFamily="34" charset="-120"/>
                        </a:rPr>
                        <a:t>資訊資產被破壞會</a:t>
                      </a:r>
                      <a:r>
                        <a:rPr lang="zh-TW" sz="1800" kern="100">
                          <a:effectLst/>
                          <a:highlight>
                            <a:srgbClr val="00FFFF"/>
                          </a:highlight>
                          <a:latin typeface="微軟正黑體" panose="020B0604030504040204" pitchFamily="34" charset="-120"/>
                          <a:ea typeface="微軟正黑體" panose="020B0604030504040204" pitchFamily="34" charset="-120"/>
                        </a:rPr>
                        <a:t>對組織造成傷害，但不至於太嚴重</a:t>
                      </a: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Bef>
                          <a:spcPts val="300"/>
                        </a:spcBef>
                        <a:spcAft>
                          <a:spcPts val="300"/>
                        </a:spcAft>
                      </a:pPr>
                      <a:r>
                        <a:rPr lang="en-US" altLang="zh-TW" sz="1800" kern="100">
                          <a:effectLst/>
                          <a:latin typeface="微軟正黑體" panose="020B0604030504040204" pitchFamily="34" charset="-120"/>
                          <a:ea typeface="微軟正黑體" panose="020B0604030504040204" pitchFamily="34" charset="-120"/>
                        </a:rPr>
                        <a:t>2</a:t>
                      </a:r>
                      <a:endParaRPr lang="zh-TW" sz="18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Bef>
                          <a:spcPts val="300"/>
                        </a:spcBef>
                        <a:spcAft>
                          <a:spcPts val="300"/>
                        </a:spcAft>
                      </a:pPr>
                      <a:r>
                        <a:rPr lang="zh-TW" altLang="en-US" sz="1800" kern="100">
                          <a:effectLst/>
                          <a:latin typeface="微軟正黑體" panose="020B0604030504040204" pitchFamily="34" charset="-120"/>
                          <a:ea typeface="微軟正黑體" panose="020B0604030504040204" pitchFamily="34" charset="-120"/>
                        </a:rPr>
                        <a:t>中</a:t>
                      </a:r>
                      <a:endParaRPr lang="zh-TW" sz="18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597452999"/>
                  </a:ext>
                </a:extLst>
              </a:tr>
              <a:tr h="1026695">
                <a:tc>
                  <a:txBody>
                    <a:bodyPr/>
                    <a:lstStyle/>
                    <a:p>
                      <a:pPr algn="l">
                        <a:spcBef>
                          <a:spcPts val="300"/>
                        </a:spcBef>
                        <a:spcAft>
                          <a:spcPts val="300"/>
                        </a:spcAft>
                      </a:pPr>
                      <a:r>
                        <a:rPr lang="zh-TW" sz="1800" kern="100">
                          <a:effectLst/>
                          <a:latin typeface="微軟正黑體" panose="020B0604030504040204" pitchFamily="34" charset="-120"/>
                          <a:ea typeface="微軟正黑體" panose="020B0604030504040204" pitchFamily="34" charset="-120"/>
                        </a:rPr>
                        <a:t>資訊資產被破壞會對組織造成</a:t>
                      </a:r>
                      <a:r>
                        <a:rPr lang="zh-TW" sz="1800" kern="100">
                          <a:effectLst/>
                          <a:highlight>
                            <a:srgbClr val="00FF00"/>
                          </a:highlight>
                          <a:latin typeface="微軟正黑體" panose="020B0604030504040204" pitchFamily="34" charset="-120"/>
                          <a:ea typeface="微軟正黑體" panose="020B0604030504040204" pitchFamily="34" charset="-120"/>
                        </a:rPr>
                        <a:t>嚴重傷害</a:t>
                      </a:r>
                      <a:r>
                        <a:rPr lang="zh-TW" sz="1800" kern="100">
                          <a:effectLst/>
                          <a:latin typeface="微軟正黑體" panose="020B0604030504040204" pitchFamily="34" charset="-120"/>
                          <a:ea typeface="微軟正黑體" panose="020B0604030504040204" pitchFamily="34" charset="-120"/>
                        </a:rPr>
                        <a:t>，甚至會造成</a:t>
                      </a:r>
                      <a:r>
                        <a:rPr lang="zh-TW" sz="1800" kern="100">
                          <a:effectLst/>
                          <a:highlight>
                            <a:srgbClr val="00FF00"/>
                          </a:highlight>
                          <a:latin typeface="微軟正黑體" panose="020B0604030504040204" pitchFamily="34" charset="-120"/>
                          <a:ea typeface="微軟正黑體" panose="020B0604030504040204" pitchFamily="34" charset="-120"/>
                        </a:rPr>
                        <a:t>業務終止</a:t>
                      </a: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Bef>
                          <a:spcPts val="300"/>
                        </a:spcBef>
                        <a:spcAft>
                          <a:spcPts val="300"/>
                        </a:spcAft>
                      </a:pPr>
                      <a:r>
                        <a:rPr lang="en-US" altLang="zh-TW" sz="1800" kern="100">
                          <a:effectLst/>
                          <a:latin typeface="微軟正黑體" panose="020B0604030504040204" pitchFamily="34" charset="-120"/>
                          <a:ea typeface="微軟正黑體" panose="020B0604030504040204" pitchFamily="34" charset="-120"/>
                        </a:rPr>
                        <a:t>3</a:t>
                      </a:r>
                      <a:endParaRPr lang="zh-TW" sz="18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Bef>
                          <a:spcPts val="300"/>
                        </a:spcBef>
                        <a:spcAft>
                          <a:spcPts val="300"/>
                        </a:spcAft>
                      </a:pPr>
                      <a:r>
                        <a:rPr lang="zh-TW" altLang="en-US" sz="1800" kern="100">
                          <a:effectLst/>
                          <a:latin typeface="微軟正黑體" panose="020B0604030504040204" pitchFamily="34" charset="-120"/>
                          <a:ea typeface="微軟正黑體" panose="020B0604030504040204" pitchFamily="34" charset="-120"/>
                        </a:rPr>
                        <a:t>高</a:t>
                      </a:r>
                      <a:endParaRPr lang="zh-TW" sz="18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475313765"/>
                  </a:ext>
                </a:extLst>
              </a:tr>
            </a:tbl>
          </a:graphicData>
        </a:graphic>
      </p:graphicFrame>
      <p:sp>
        <p:nvSpPr>
          <p:cNvPr id="14" name="文字版面配置區 9"/>
          <p:cNvSpPr txBox="1">
            <a:spLocks/>
          </p:cNvSpPr>
          <p:nvPr/>
        </p:nvSpPr>
        <p:spPr>
          <a:xfrm>
            <a:off x="469900" y="783144"/>
            <a:ext cx="7781683" cy="757255"/>
          </a:xfrm>
          <a:prstGeom prst="rect">
            <a:avLst/>
          </a:prstGeom>
        </p:spPr>
        <p:txBody>
          <a:bodyPr vert="horz" lIns="0" tIns="0" rIns="0" bIns="0" rtlCol="0">
            <a:noAutofit/>
          </a:bodyPr>
          <a:lstStyle>
            <a:lvl1pPr marL="0" indent="0" algn="l" defTabSz="1219110" rtl="0" eaLnBrk="1" latinLnBrk="0" hangingPunct="1">
              <a:spcBef>
                <a:spcPts val="0"/>
              </a:spcBef>
              <a:spcAft>
                <a:spcPts val="1333"/>
              </a:spcAft>
              <a:buSzPct val="100000"/>
              <a:buFont typeface="Arial" panose="020B0604020202020204" pitchFamily="34" charset="0"/>
              <a:buNone/>
              <a:defRPr sz="2000" b="0" kern="1200">
                <a:solidFill>
                  <a:srgbClr val="575757"/>
                </a:solidFill>
                <a:latin typeface="+mj-lt"/>
                <a:ea typeface="微軟正黑體" panose="020B0604030504040204" pitchFamily="34" charset="-120"/>
                <a:cs typeface="+mn-cs"/>
              </a:defRPr>
            </a:lvl1pPr>
            <a:lvl2pPr marL="0" indent="0" algn="l" defTabSz="1219110" rtl="0" eaLnBrk="1" latinLnBrk="0" hangingPunct="1">
              <a:spcBef>
                <a:spcPts val="0"/>
              </a:spcBef>
              <a:spcAft>
                <a:spcPts val="1333"/>
              </a:spcAft>
              <a:buClrTx/>
              <a:buSzPct val="100000"/>
              <a:buFont typeface="Arial"/>
              <a:buNone/>
              <a:defRPr lang="en-US" sz="1400" b="1" kern="1200" dirty="0" smtClean="0">
                <a:solidFill>
                  <a:schemeClr val="tx1"/>
                </a:solidFill>
                <a:latin typeface="+mj-lt"/>
                <a:ea typeface="微軟正黑體" panose="020B0604030504040204" pitchFamily="34" charset="-120"/>
                <a:cs typeface="+mn-cs"/>
              </a:defRPr>
            </a:lvl2pPr>
            <a:lvl3pPr marL="235183" indent="-235183" algn="l" defTabSz="1219110" rtl="0" eaLnBrk="1" latinLnBrk="0" hangingPunct="1">
              <a:spcBef>
                <a:spcPts val="0"/>
              </a:spcBef>
              <a:spcAft>
                <a:spcPts val="1333"/>
              </a:spcAft>
              <a:buClrTx/>
              <a:buSzPct val="100000"/>
              <a:buFont typeface="Arial" panose="020B0604020202020204" pitchFamily="34" charset="0"/>
              <a:buChar char="•"/>
              <a:defRPr lang="en-US" sz="1400" kern="1200" dirty="0" smtClean="0">
                <a:solidFill>
                  <a:schemeClr val="tx1"/>
                </a:solidFill>
                <a:latin typeface="微軟正黑體" panose="020B0604030504040204" pitchFamily="34" charset="-120"/>
                <a:ea typeface="微軟正黑體" panose="020B0604030504040204" pitchFamily="34" charset="-120"/>
                <a:cs typeface="+mn-cs"/>
              </a:defRPr>
            </a:lvl3pPr>
            <a:lvl4pPr marL="475164" indent="-235183" algn="l" defTabSz="1219110" rtl="0" eaLnBrk="1" latinLnBrk="0" hangingPunct="1">
              <a:spcBef>
                <a:spcPts val="0"/>
              </a:spcBef>
              <a:spcAft>
                <a:spcPts val="1333"/>
              </a:spcAft>
              <a:buClrTx/>
              <a:buSzPct val="100000"/>
              <a:buFont typeface="Verdana" panose="020B0604030504040204" pitchFamily="34" charset="0"/>
              <a:buChar char="−"/>
              <a:defRPr lang="en-US" sz="1400" kern="1200" baseline="0" dirty="0" smtClean="0">
                <a:solidFill>
                  <a:schemeClr val="tx1"/>
                </a:solidFill>
                <a:latin typeface="微軟正黑體" panose="020B0604030504040204" pitchFamily="34" charset="-120"/>
                <a:ea typeface="微軟正黑體" panose="020B0604030504040204" pitchFamily="34" charset="-120"/>
                <a:cs typeface="+mn-cs"/>
              </a:defRPr>
            </a:lvl4pPr>
            <a:lvl5pPr marL="710348" indent="-235183" algn="l" defTabSz="1064604" rtl="0" eaLnBrk="1" latinLnBrk="0" hangingPunct="1">
              <a:spcBef>
                <a:spcPts val="0"/>
              </a:spcBef>
              <a:spcAft>
                <a:spcPts val="1333"/>
              </a:spcAft>
              <a:buClrTx/>
              <a:buSzPct val="100000"/>
              <a:buFont typeface="Verdana" panose="020B0604030504040204" pitchFamily="34" charset="0"/>
              <a:buChar char="−"/>
              <a:tabLst/>
              <a:defRPr lang="en-US" sz="1400" kern="1200" baseline="0" dirty="0" smtClean="0">
                <a:solidFill>
                  <a:schemeClr val="tx1"/>
                </a:solidFill>
                <a:latin typeface="+mj-lt"/>
                <a:ea typeface="微軟正黑體" panose="020B0604030504040204" pitchFamily="34" charset="-120"/>
                <a:cs typeface="+mn-cs"/>
              </a:defRPr>
            </a:lvl5pPr>
            <a:lvl6pPr marL="710348" indent="-235183" algn="l" defTabSz="121911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48" indent="-235183" algn="l" defTabSz="121911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48" indent="-235183" algn="l" defTabSz="121911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48" indent="-235183" algn="l" defTabSz="121911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lang="zh-TW" altLang="en-US"/>
              <a:t>資產價值評分依資產之機密性</a:t>
            </a:r>
            <a:r>
              <a:rPr lang="en-US" altLang="zh-TW"/>
              <a:t>(Confidentiality)</a:t>
            </a:r>
            <a:r>
              <a:rPr lang="zh-TW" altLang="en-US"/>
              <a:t>、完整性</a:t>
            </a:r>
            <a:r>
              <a:rPr lang="en-US" altLang="zh-TW"/>
              <a:t>(Integrity)</a:t>
            </a:r>
            <a:r>
              <a:rPr lang="zh-TW" altLang="en-US"/>
              <a:t>、可用性</a:t>
            </a:r>
            <a:r>
              <a:rPr lang="en-US" altLang="zh-TW"/>
              <a:t>(Availability)</a:t>
            </a:r>
            <a:r>
              <a:rPr lang="zh-TW" altLang="en-US"/>
              <a:t>等三項因子中取分數最高者為其資訊資產價值。</a:t>
            </a:r>
            <a:endParaRPr lang="zh-TW" altLang="en-US">
              <a:solidFill>
                <a:srgbClr val="313131"/>
              </a:solidFill>
            </a:endParaRPr>
          </a:p>
          <a:p>
            <a:endParaRPr lang="zh-TW" altLang="en-US"/>
          </a:p>
        </p:txBody>
      </p:sp>
      <p:sp>
        <p:nvSpPr>
          <p:cNvPr id="15" name="Rectangle 12"/>
          <p:cNvSpPr>
            <a:spLocks noChangeArrowheads="1"/>
          </p:cNvSpPr>
          <p:nvPr/>
        </p:nvSpPr>
        <p:spPr bwMode="auto">
          <a:xfrm>
            <a:off x="8251583" y="443623"/>
            <a:ext cx="3559417" cy="363043"/>
          </a:xfrm>
          <a:prstGeom prst="rect">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marL="958850" lvl="1" indent="-285750">
              <a:lnSpc>
                <a:spcPct val="130000"/>
              </a:lnSpc>
              <a:defRPr/>
            </a:pPr>
            <a:endParaRPr lang="en-US" altLang="zh-TW" sz="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矩形 15"/>
          <p:cNvSpPr/>
          <p:nvPr/>
        </p:nvSpPr>
        <p:spPr>
          <a:xfrm>
            <a:off x="8627998" y="478794"/>
            <a:ext cx="3048000" cy="261610"/>
          </a:xfrm>
          <a:prstGeom prst="rect">
            <a:avLst/>
          </a:prstGeom>
        </p:spPr>
        <p:txBody>
          <a:bodyPr wrap="square">
            <a:spAutoFit/>
          </a:bodyPr>
          <a:lstStyle/>
          <a:p>
            <a:r>
              <a:rPr lang="en-US" altLang="zh-TW" sz="1100">
                <a:solidFill>
                  <a:schemeClr val="bg1"/>
                </a:solidFill>
              </a:rPr>
              <a:t>Risk = Value x Possibility x Impact</a:t>
            </a:r>
          </a:p>
        </p:txBody>
      </p:sp>
      <p:sp>
        <p:nvSpPr>
          <p:cNvPr id="17" name="橢圓 16"/>
          <p:cNvSpPr/>
          <p:nvPr/>
        </p:nvSpPr>
        <p:spPr bwMode="gray">
          <a:xfrm>
            <a:off x="9079571" y="343872"/>
            <a:ext cx="666497" cy="603612"/>
          </a:xfrm>
          <a:prstGeom prst="ellipse">
            <a:avLst/>
          </a:prstGeom>
          <a:solidFill>
            <a:srgbClr val="FF0000">
              <a:alpha val="34902"/>
            </a:srgb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a:solidFill>
                <a:schemeClr val="bg1"/>
              </a:solidFill>
            </a:endParaRPr>
          </a:p>
        </p:txBody>
      </p:sp>
    </p:spTree>
    <p:extLst>
      <p:ext uri="{BB962C8B-B14F-4D97-AF65-F5344CB8AC3E}">
        <p14:creationId xmlns:p14="http://schemas.microsoft.com/office/powerpoint/2010/main" val="368900178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ED123912-473C-91B6-1DDF-AC5F6CF3B8B7}"/>
              </a:ext>
            </a:extLst>
          </p:cNvPr>
          <p:cNvSpPr>
            <a:spLocks noGrp="1"/>
          </p:cNvSpPr>
          <p:nvPr>
            <p:ph type="title"/>
          </p:nvPr>
        </p:nvSpPr>
        <p:spPr/>
        <p:txBody>
          <a:bodyPr/>
          <a:lstStyle/>
          <a:p>
            <a:r>
              <a:rPr kumimoji="0" lang="zh-TW" altLang="en-US" sz="4000" b="1" i="0" u="none" strike="noStrike" kern="1200" cap="none" spc="0" normalizeH="0" baseline="0" noProof="0">
                <a:ln>
                  <a:noFill/>
                </a:ln>
                <a:effectLst/>
                <a:uLnTx/>
                <a:uFillTx/>
                <a:latin typeface="微軟正黑體" panose="020B0604030504040204" pitchFamily="34" charset="-120"/>
                <a:ea typeface="微軟正黑體" panose="020B0604030504040204" pitchFamily="34" charset="-120"/>
                <a:cs typeface="Calibri" panose="020F0502020204030204" pitchFamily="34" charset="0"/>
              </a:rPr>
              <a:t>資訊資產清冊填寫說明</a:t>
            </a:r>
          </a:p>
        </p:txBody>
      </p:sp>
    </p:spTree>
    <p:extLst>
      <p:ext uri="{BB962C8B-B14F-4D97-AF65-F5344CB8AC3E}">
        <p14:creationId xmlns:p14="http://schemas.microsoft.com/office/powerpoint/2010/main" val="280284604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618284" y="6509153"/>
            <a:ext cx="335280" cy="160020"/>
          </a:xfrm>
          <a:prstGeom prst="rect">
            <a:avLst/>
          </a:prstGeom>
        </p:spPr>
        <p:txBody>
          <a:bodyPr vert="horz" wrap="square" lIns="0" tIns="0" rIns="0" bIns="0" rtlCol="0">
            <a:spAutoFit/>
          </a:bodyPr>
          <a:lstStyle/>
          <a:p>
            <a:pPr marL="12700">
              <a:lnSpc>
                <a:spcPts val="1165"/>
              </a:lnSpc>
            </a:pPr>
            <a:r>
              <a:rPr sz="1050" b="1">
                <a:solidFill>
                  <a:srgbClr val="FFFFFF"/>
                </a:solidFill>
                <a:latin typeface="微軟正黑體" panose="020B0604030504040204" pitchFamily="34" charset="-120"/>
                <a:ea typeface="微軟正黑體" panose="020B0604030504040204" pitchFamily="34" charset="-120"/>
                <a:cs typeface="Microsoft JhengHei"/>
              </a:rPr>
              <a:t>P.</a:t>
            </a:r>
            <a:r>
              <a:rPr sz="1050" b="1" spc="-100">
                <a:solidFill>
                  <a:srgbClr val="FFFFFF"/>
                </a:solidFill>
                <a:latin typeface="微軟正黑體" panose="020B0604030504040204" pitchFamily="34" charset="-120"/>
                <a:ea typeface="微軟正黑體" panose="020B0604030504040204" pitchFamily="34" charset="-120"/>
                <a:cs typeface="Microsoft JhengHei"/>
              </a:rPr>
              <a:t> </a:t>
            </a:r>
            <a:r>
              <a:rPr sz="1050" b="1" spc="-5">
                <a:solidFill>
                  <a:srgbClr val="FFFFFF"/>
                </a:solidFill>
                <a:latin typeface="微軟正黑體" panose="020B0604030504040204" pitchFamily="34" charset="-120"/>
                <a:ea typeface="微軟正黑體" panose="020B0604030504040204" pitchFamily="34" charset="-120"/>
                <a:cs typeface="Microsoft JhengHei"/>
              </a:rPr>
              <a:t>20</a:t>
            </a:r>
            <a:endParaRPr sz="1050">
              <a:latin typeface="微軟正黑體" panose="020B0604030504040204" pitchFamily="34" charset="-120"/>
              <a:ea typeface="微軟正黑體" panose="020B0604030504040204" pitchFamily="34" charset="-120"/>
              <a:cs typeface="Microsoft JhengHei"/>
            </a:endParaRPr>
          </a:p>
        </p:txBody>
      </p:sp>
      <p:sp>
        <p:nvSpPr>
          <p:cNvPr id="4" name="object 4"/>
          <p:cNvSpPr txBox="1"/>
          <p:nvPr/>
        </p:nvSpPr>
        <p:spPr>
          <a:xfrm>
            <a:off x="10195686" y="5678525"/>
            <a:ext cx="228600" cy="255270"/>
          </a:xfrm>
          <a:prstGeom prst="rect">
            <a:avLst/>
          </a:prstGeom>
        </p:spPr>
        <p:txBody>
          <a:bodyPr vert="horz" wrap="square" lIns="0" tIns="0" rIns="0" bIns="0" rtlCol="0">
            <a:spAutoFit/>
          </a:bodyPr>
          <a:lstStyle/>
          <a:p>
            <a:pPr marL="12700"/>
            <a:r>
              <a:rPr sz="1600" spc="-5">
                <a:latin typeface="微軟正黑體" panose="020B0604030504040204" pitchFamily="34" charset="-120"/>
                <a:ea typeface="微軟正黑體" panose="020B0604030504040204" pitchFamily="34" charset="-120"/>
                <a:cs typeface="Microsoft JhengHei"/>
              </a:rPr>
              <a:t>、</a:t>
            </a:r>
            <a:endParaRPr sz="1600">
              <a:latin typeface="微軟正黑體" panose="020B0604030504040204" pitchFamily="34" charset="-120"/>
              <a:ea typeface="微軟正黑體" panose="020B0604030504040204" pitchFamily="34" charset="-120"/>
              <a:cs typeface="Microsoft JhengHei"/>
            </a:endParaRPr>
          </a:p>
        </p:txBody>
      </p:sp>
      <p:sp>
        <p:nvSpPr>
          <p:cNvPr id="10" name="文字版面配置區 9"/>
          <p:cNvSpPr>
            <a:spLocks noGrp="1"/>
          </p:cNvSpPr>
          <p:nvPr>
            <p:ph type="body" sz="quarter" idx="13"/>
          </p:nvPr>
        </p:nvSpPr>
        <p:spPr>
          <a:xfrm>
            <a:off x="469900" y="811094"/>
            <a:ext cx="7781683" cy="757255"/>
          </a:xfrm>
        </p:spPr>
        <p:txBody>
          <a:bodyPr/>
          <a:lstStyle/>
          <a:p>
            <a:r>
              <a:rPr lang="zh-TW" altLang="en-US">
                <a:latin typeface="微軟正黑體" panose="020B0604030504040204" pitchFamily="34" charset="-120"/>
                <a:ea typeface="微軟正黑體" panose="020B0604030504040204" pitchFamily="34" charset="-120"/>
              </a:rPr>
              <a:t>資產價值評分依資產之機密性</a:t>
            </a:r>
            <a:r>
              <a:rPr lang="en-US" altLang="zh-TW">
                <a:latin typeface="微軟正黑體" panose="020B0604030504040204" pitchFamily="34" charset="-120"/>
                <a:ea typeface="微軟正黑體" panose="020B0604030504040204" pitchFamily="34" charset="-120"/>
              </a:rPr>
              <a:t>(Confidentiality)</a:t>
            </a:r>
            <a:r>
              <a:rPr lang="zh-TW" altLang="en-US">
                <a:latin typeface="微軟正黑體" panose="020B0604030504040204" pitchFamily="34" charset="-120"/>
                <a:ea typeface="微軟正黑體" panose="020B0604030504040204" pitchFamily="34" charset="-120"/>
              </a:rPr>
              <a:t>、完整性</a:t>
            </a:r>
            <a:r>
              <a:rPr lang="en-US" altLang="zh-TW">
                <a:latin typeface="微軟正黑體" panose="020B0604030504040204" pitchFamily="34" charset="-120"/>
                <a:ea typeface="微軟正黑體" panose="020B0604030504040204" pitchFamily="34" charset="-120"/>
              </a:rPr>
              <a:t>(Integrity)</a:t>
            </a:r>
            <a:r>
              <a:rPr lang="zh-TW" altLang="en-US">
                <a:latin typeface="微軟正黑體" panose="020B0604030504040204" pitchFamily="34" charset="-120"/>
                <a:ea typeface="微軟正黑體" panose="020B0604030504040204" pitchFamily="34" charset="-120"/>
              </a:rPr>
              <a:t>、可用性</a:t>
            </a:r>
            <a:r>
              <a:rPr lang="en-US" altLang="zh-TW">
                <a:latin typeface="微軟正黑體" panose="020B0604030504040204" pitchFamily="34" charset="-120"/>
                <a:ea typeface="微軟正黑體" panose="020B0604030504040204" pitchFamily="34" charset="-120"/>
              </a:rPr>
              <a:t>(Availability)</a:t>
            </a:r>
            <a:r>
              <a:rPr lang="zh-TW" altLang="en-US">
                <a:latin typeface="微軟正黑體" panose="020B0604030504040204" pitchFamily="34" charset="-120"/>
                <a:ea typeface="微軟正黑體" panose="020B0604030504040204" pitchFamily="34" charset="-120"/>
              </a:rPr>
              <a:t>等三項因子中取分數最高者為其資訊資產價值。</a:t>
            </a:r>
            <a:endParaRPr lang="zh-TW" altLang="en-US">
              <a:solidFill>
                <a:srgbClr val="313131"/>
              </a:solidFill>
              <a:latin typeface="微軟正黑體" panose="020B0604030504040204" pitchFamily="34" charset="-120"/>
              <a:ea typeface="微軟正黑體" panose="020B0604030504040204" pitchFamily="34" charset="-120"/>
            </a:endParaRPr>
          </a:p>
          <a:p>
            <a:endParaRPr lang="zh-TW" altLang="en-US">
              <a:latin typeface="微軟正黑體" panose="020B0604030504040204" pitchFamily="34" charset="-120"/>
              <a:ea typeface="微軟正黑體" panose="020B0604030504040204" pitchFamily="34" charset="-120"/>
            </a:endParaRPr>
          </a:p>
        </p:txBody>
      </p:sp>
      <p:sp>
        <p:nvSpPr>
          <p:cNvPr id="2" name="標題 1"/>
          <p:cNvSpPr>
            <a:spLocks noGrp="1"/>
          </p:cNvSpPr>
          <p:nvPr>
            <p:ph type="title"/>
          </p:nvPr>
        </p:nvSpPr>
        <p:spPr>
          <a:xfrm>
            <a:off x="469900" y="402587"/>
            <a:ext cx="6555641" cy="775597"/>
          </a:xfrm>
        </p:spPr>
        <p:txBody>
          <a:bodyPr vert="horz" wrap="none" lIns="0" tIns="0" rIns="0" bIns="0" rtlCol="0" anchor="t" anchorCtr="0">
            <a:spAutoFit/>
          </a:bodyPr>
          <a:lstStyle/>
          <a:p>
            <a:r>
              <a:rPr lang="zh-TW" altLang="en-US" sz="2800" b="1">
                <a:latin typeface="微軟正黑體" panose="020B0604030504040204" pitchFamily="34" charset="-120"/>
                <a:ea typeface="微軟正黑體" panose="020B0604030504040204" pitchFamily="34" charset="-120"/>
                <a:cs typeface="Calibri" panose="020F0502020204030204" pitchFamily="34" charset="0"/>
              </a:rPr>
              <a:t>資訊資產價值說明：</a:t>
            </a:r>
            <a:r>
              <a:rPr lang="en-US" altLang="zh-TW" sz="2800" b="1">
                <a:solidFill>
                  <a:srgbClr val="FF0000"/>
                </a:solidFill>
                <a:latin typeface="微軟正黑體" panose="020B0604030504040204" pitchFamily="34" charset="-120"/>
                <a:ea typeface="微軟正黑體" panose="020B0604030504040204" pitchFamily="34" charset="-120"/>
                <a:cs typeface="Calibri" panose="020F0502020204030204" pitchFamily="34" charset="0"/>
              </a:rPr>
              <a:t>A</a:t>
            </a:r>
            <a:r>
              <a:rPr lang="en-US" altLang="zh-TW" sz="2800" b="1">
                <a:latin typeface="微軟正黑體" panose="020B0604030504040204" pitchFamily="34" charset="-120"/>
                <a:ea typeface="微軟正黑體" panose="020B0604030504040204" pitchFamily="34" charset="-120"/>
                <a:cs typeface="Calibri" panose="020F0502020204030204" pitchFamily="34" charset="0"/>
              </a:rPr>
              <a:t>vailability</a:t>
            </a:r>
            <a:r>
              <a:rPr lang="zh-TW" altLang="en-US" sz="2800" b="1">
                <a:latin typeface="微軟正黑體" panose="020B0604030504040204" pitchFamily="34" charset="-120"/>
                <a:ea typeface="微軟正黑體" panose="020B0604030504040204" pitchFamily="34" charset="-120"/>
                <a:cs typeface="Calibri" panose="020F0502020204030204" pitchFamily="34" charset="0"/>
              </a:rPr>
              <a:t> </a:t>
            </a:r>
            <a:r>
              <a:rPr lang="en-US" altLang="zh-TW" sz="2800" b="1">
                <a:latin typeface="微軟正黑體" panose="020B0604030504040204" pitchFamily="34" charset="-120"/>
                <a:ea typeface="微軟正黑體" panose="020B0604030504040204" pitchFamily="34" charset="-120"/>
                <a:cs typeface="Calibri" panose="020F0502020204030204" pitchFamily="34" charset="0"/>
              </a:rPr>
              <a:t>(</a:t>
            </a:r>
            <a:r>
              <a:rPr lang="zh-TW" altLang="en-US" sz="2800" b="1">
                <a:latin typeface="微軟正黑體" panose="020B0604030504040204" pitchFamily="34" charset="-120"/>
                <a:ea typeface="微軟正黑體" panose="020B0604030504040204" pitchFamily="34" charset="-120"/>
                <a:cs typeface="Calibri" panose="020F0502020204030204" pitchFamily="34" charset="0"/>
              </a:rPr>
              <a:t>可用性</a:t>
            </a:r>
            <a:r>
              <a:rPr lang="en-US" altLang="zh-TW" sz="2800" b="1">
                <a:latin typeface="微軟正黑體" panose="020B0604030504040204" pitchFamily="34" charset="-120"/>
                <a:ea typeface="微軟正黑體" panose="020B0604030504040204" pitchFamily="34" charset="-120"/>
                <a:cs typeface="Calibri" panose="020F0502020204030204" pitchFamily="34" charset="0"/>
              </a:rPr>
              <a:t>)</a:t>
            </a:r>
            <a:br>
              <a:rPr lang="zh-TW" altLang="en-US" sz="2800" b="1">
                <a:latin typeface="微軟正黑體" panose="020B0604030504040204" pitchFamily="34" charset="-120"/>
                <a:ea typeface="微軟正黑體" panose="020B0604030504040204" pitchFamily="34" charset="-120"/>
                <a:cs typeface="Calibri" panose="020F0502020204030204" pitchFamily="34" charset="0"/>
              </a:rPr>
            </a:br>
            <a:endParaRPr lang="zh-TW" altLang="en-US" sz="2800" b="1">
              <a:latin typeface="微軟正黑體" panose="020B0604030504040204" pitchFamily="34" charset="-120"/>
              <a:ea typeface="微軟正黑體" panose="020B0604030504040204" pitchFamily="34" charset="-120"/>
              <a:cs typeface="Calibri" panose="020F050202020403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171931470"/>
              </p:ext>
            </p:extLst>
          </p:nvPr>
        </p:nvGraphicFramePr>
        <p:xfrm>
          <a:off x="469901" y="1611611"/>
          <a:ext cx="11252199" cy="4767595"/>
        </p:xfrm>
        <a:graphic>
          <a:graphicData uri="http://schemas.openxmlformats.org/drawingml/2006/table">
            <a:tbl>
              <a:tblPr>
                <a:tableStyleId>{5C22544A-7EE6-4342-B048-85BDC9FD1C3A}</a:tableStyleId>
              </a:tblPr>
              <a:tblGrid>
                <a:gridCol w="8454644">
                  <a:extLst>
                    <a:ext uri="{9D8B030D-6E8A-4147-A177-3AD203B41FA5}">
                      <a16:colId xmlns:a16="http://schemas.microsoft.com/office/drawing/2014/main" val="4072800579"/>
                    </a:ext>
                  </a:extLst>
                </a:gridCol>
                <a:gridCol w="1252728">
                  <a:extLst>
                    <a:ext uri="{9D8B030D-6E8A-4147-A177-3AD203B41FA5}">
                      <a16:colId xmlns:a16="http://schemas.microsoft.com/office/drawing/2014/main" val="1850480799"/>
                    </a:ext>
                  </a:extLst>
                </a:gridCol>
                <a:gridCol w="1544827">
                  <a:extLst>
                    <a:ext uri="{9D8B030D-6E8A-4147-A177-3AD203B41FA5}">
                      <a16:colId xmlns:a16="http://schemas.microsoft.com/office/drawing/2014/main" val="2285945089"/>
                    </a:ext>
                  </a:extLst>
                </a:gridCol>
              </a:tblGrid>
              <a:tr h="628732">
                <a:tc>
                  <a:txBody>
                    <a:bodyPr/>
                    <a:lstStyle/>
                    <a:p>
                      <a:pPr algn="ctr">
                        <a:lnSpc>
                          <a:spcPts val="2000"/>
                        </a:lnSpc>
                        <a:spcBef>
                          <a:spcPts val="300"/>
                        </a:spcBef>
                        <a:spcAft>
                          <a:spcPts val="300"/>
                        </a:spcAft>
                      </a:pPr>
                      <a:r>
                        <a:rPr lang="zh-TW" sz="1800" b="1" kern="100">
                          <a:solidFill>
                            <a:schemeClr val="bg1"/>
                          </a:solidFill>
                          <a:effectLst/>
                          <a:latin typeface="微軟正黑體" panose="020B0604030504040204" pitchFamily="34" charset="-120"/>
                          <a:ea typeface="微軟正黑體" panose="020B0604030504040204" pitchFamily="34" charset="-120"/>
                        </a:rPr>
                        <a:t>等級說明</a:t>
                      </a: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6FC2B4"/>
                    </a:solidFill>
                  </a:tcPr>
                </a:tc>
                <a:tc>
                  <a:txBody>
                    <a:bodyPr/>
                    <a:lstStyle/>
                    <a:p>
                      <a:pPr algn="ctr">
                        <a:lnSpc>
                          <a:spcPts val="2000"/>
                        </a:lnSpc>
                        <a:spcBef>
                          <a:spcPts val="300"/>
                        </a:spcBef>
                        <a:spcAft>
                          <a:spcPts val="300"/>
                        </a:spcAft>
                      </a:pPr>
                      <a:r>
                        <a:rPr lang="zh-TW" sz="1800" b="1" kern="100">
                          <a:solidFill>
                            <a:schemeClr val="bg1"/>
                          </a:solidFill>
                          <a:effectLst/>
                          <a:latin typeface="微軟正黑體" panose="020B0604030504040204" pitchFamily="34" charset="-120"/>
                          <a:ea typeface="微軟正黑體" panose="020B0604030504040204" pitchFamily="34" charset="-120"/>
                        </a:rPr>
                        <a:t>數值</a:t>
                      </a: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6FC2B4"/>
                    </a:solidFill>
                  </a:tcPr>
                </a:tc>
                <a:tc>
                  <a:txBody>
                    <a:bodyPr/>
                    <a:lstStyle/>
                    <a:p>
                      <a:pPr marL="0" marR="0" lvl="0" indent="0" algn="ctr" defTabSz="1219110" rtl="0" eaLnBrk="1" fontAlgn="auto" latinLnBrk="0" hangingPunct="1">
                        <a:lnSpc>
                          <a:spcPts val="2000"/>
                        </a:lnSpc>
                        <a:spcBef>
                          <a:spcPts val="300"/>
                        </a:spcBef>
                        <a:spcAft>
                          <a:spcPts val="300"/>
                        </a:spcAft>
                        <a:buClrTx/>
                        <a:buSzTx/>
                        <a:buFontTx/>
                        <a:buNone/>
                        <a:tabLst/>
                        <a:defRPr/>
                      </a:pPr>
                      <a:r>
                        <a:rPr lang="zh-TW" altLang="en-US" sz="1800" b="1" kern="100">
                          <a:solidFill>
                            <a:schemeClr val="bg1"/>
                          </a:solidFill>
                          <a:effectLst/>
                          <a:latin typeface="微軟正黑體" panose="020B0604030504040204" pitchFamily="34" charset="-120"/>
                          <a:ea typeface="微軟正黑體" panose="020B0604030504040204" pitchFamily="34" charset="-120"/>
                          <a:cs typeface="+mn-cs"/>
                        </a:rPr>
                        <a:t>系統分類等級</a:t>
                      </a:r>
                      <a:endParaRPr lang="zh-TW" altLang="zh-TW" sz="1800" b="1" kern="100">
                        <a:solidFill>
                          <a:schemeClr val="bg1"/>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6FC2B4"/>
                    </a:solidFill>
                  </a:tcPr>
                </a:tc>
                <a:extLst>
                  <a:ext uri="{0D108BD9-81ED-4DB2-BD59-A6C34878D82A}">
                    <a16:rowId xmlns:a16="http://schemas.microsoft.com/office/drawing/2014/main" val="506851428"/>
                  </a:ext>
                </a:extLst>
              </a:tr>
              <a:tr h="737937">
                <a:tc>
                  <a:txBody>
                    <a:bodyPr/>
                    <a:lstStyle/>
                    <a:p>
                      <a:pPr algn="just">
                        <a:spcBef>
                          <a:spcPts val="300"/>
                        </a:spcBef>
                        <a:spcAft>
                          <a:spcPts val="300"/>
                        </a:spcAft>
                      </a:pPr>
                      <a:r>
                        <a:rPr lang="zh-TW" sz="1800" kern="100">
                          <a:effectLst/>
                          <a:latin typeface="微軟正黑體" panose="020B0604030504040204" pitchFamily="34" charset="-120"/>
                          <a:ea typeface="微軟正黑體" panose="020B0604030504040204" pitchFamily="34" charset="-120"/>
                        </a:rPr>
                        <a:t>資訊資產本身</a:t>
                      </a:r>
                      <a:r>
                        <a:rPr lang="zh-TW" sz="1800" kern="100">
                          <a:effectLst/>
                          <a:highlight>
                            <a:srgbClr val="FFFF00"/>
                          </a:highlight>
                          <a:latin typeface="微軟正黑體" panose="020B0604030504040204" pitchFamily="34" charset="-120"/>
                          <a:ea typeface="微軟正黑體" panose="020B0604030504040204" pitchFamily="34" charset="-120"/>
                        </a:rPr>
                        <a:t>不具有可用性</a:t>
                      </a:r>
                      <a:r>
                        <a:rPr lang="zh-TW" sz="1800" kern="100">
                          <a:effectLst/>
                          <a:latin typeface="微軟正黑體" panose="020B0604030504040204" pitchFamily="34" charset="-120"/>
                          <a:ea typeface="微軟正黑體" panose="020B0604030504040204" pitchFamily="34" charset="-120"/>
                        </a:rPr>
                        <a:t>之要求</a:t>
                      </a: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rowSpan="2">
                  <a:txBody>
                    <a:bodyPr/>
                    <a:lstStyle/>
                    <a:p>
                      <a:pPr algn="ctr">
                        <a:lnSpc>
                          <a:spcPct val="120000"/>
                        </a:lnSpc>
                        <a:spcBef>
                          <a:spcPts val="300"/>
                        </a:spcBef>
                        <a:spcAft>
                          <a:spcPts val="300"/>
                        </a:spcAft>
                        <a:tabLst>
                          <a:tab pos="180340" algn="l"/>
                          <a:tab pos="540385" algn="l"/>
                          <a:tab pos="900430" algn="l"/>
                          <a:tab pos="1260475" algn="l"/>
                          <a:tab pos="1620520" algn="l"/>
                        </a:tabLst>
                      </a:pPr>
                      <a:r>
                        <a:rPr lang="en-US" sz="1800" kern="100">
                          <a:effectLst/>
                          <a:latin typeface="微軟正黑體" panose="020B0604030504040204" pitchFamily="34" charset="-120"/>
                          <a:ea typeface="微軟正黑體" panose="020B0604030504040204" pitchFamily="34" charset="-120"/>
                        </a:rPr>
                        <a:t>1</a:t>
                      </a: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rowSpan="2">
                  <a:txBody>
                    <a:bodyPr/>
                    <a:lstStyle/>
                    <a:p>
                      <a:pPr algn="ctr">
                        <a:spcBef>
                          <a:spcPts val="300"/>
                        </a:spcBef>
                        <a:spcAft>
                          <a:spcPts val="300"/>
                        </a:spcAft>
                      </a:pPr>
                      <a:r>
                        <a:rPr lang="zh-TW" altLang="en-US" sz="1800" kern="100">
                          <a:effectLst/>
                          <a:latin typeface="微軟正黑體" panose="020B0604030504040204" pitchFamily="34" charset="-120"/>
                          <a:ea typeface="微軟正黑體" panose="020B0604030504040204" pitchFamily="34" charset="-120"/>
                        </a:rPr>
                        <a:t>普</a:t>
                      </a:r>
                      <a:endParaRPr lang="zh-TW" sz="18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22719520"/>
                  </a:ext>
                </a:extLst>
              </a:tr>
              <a:tr h="1171074">
                <a:tc>
                  <a:txBody>
                    <a:bodyPr/>
                    <a:lstStyle/>
                    <a:p>
                      <a:pPr algn="just">
                        <a:spcBef>
                          <a:spcPts val="300"/>
                        </a:spcBef>
                        <a:spcAft>
                          <a:spcPts val="300"/>
                        </a:spcAft>
                      </a:pPr>
                      <a:r>
                        <a:rPr lang="zh-TW" sz="1800" kern="100">
                          <a:effectLst/>
                          <a:latin typeface="微軟正黑體" panose="020B0604030504040204" pitchFamily="34" charset="-120"/>
                          <a:ea typeface="微軟正黑體" panose="020B0604030504040204" pitchFamily="34" charset="-120"/>
                        </a:rPr>
                        <a:t>該資訊資產容許</a:t>
                      </a:r>
                      <a:r>
                        <a:rPr lang="zh-TW" sz="1800" kern="100">
                          <a:effectLst/>
                          <a:highlight>
                            <a:srgbClr val="FFFF00"/>
                          </a:highlight>
                          <a:latin typeface="微軟正黑體" panose="020B0604030504040204" pitchFamily="34" charset="-120"/>
                          <a:ea typeface="微軟正黑體" panose="020B0604030504040204" pitchFamily="34" charset="-120"/>
                        </a:rPr>
                        <a:t>失效</a:t>
                      </a:r>
                      <a:r>
                        <a:rPr lang="en-US" sz="1800" kern="100">
                          <a:effectLst/>
                          <a:highlight>
                            <a:srgbClr val="FFFF00"/>
                          </a:highlight>
                          <a:latin typeface="微軟正黑體" panose="020B0604030504040204" pitchFamily="34" charset="-120"/>
                          <a:ea typeface="微軟正黑體" panose="020B0604030504040204" pitchFamily="34" charset="-120"/>
                        </a:rPr>
                        <a:t>8</a:t>
                      </a:r>
                      <a:r>
                        <a:rPr lang="zh-TW" sz="1800" kern="100">
                          <a:effectLst/>
                          <a:highlight>
                            <a:srgbClr val="FFFF00"/>
                          </a:highlight>
                          <a:latin typeface="微軟正黑體" panose="020B0604030504040204" pitchFamily="34" charset="-120"/>
                          <a:ea typeface="微軟正黑體" panose="020B0604030504040204" pitchFamily="34" charset="-120"/>
                        </a:rPr>
                        <a:t>小時以上，未被修復或尋找替代品</a:t>
                      </a: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vMerge="1">
                  <a:txBody>
                    <a:bodyPr/>
                    <a:lstStyle/>
                    <a:p>
                      <a:pPr algn="ctr">
                        <a:spcBef>
                          <a:spcPts val="300"/>
                        </a:spcBef>
                        <a:spcAft>
                          <a:spcPts val="300"/>
                        </a:spcAft>
                      </a:pPr>
                      <a:r>
                        <a:rPr lang="en-US" sz="1800" kern="100">
                          <a:effectLst/>
                          <a:latin typeface="微軟正黑體" panose="020B0604030504040204" pitchFamily="34" charset="-120"/>
                          <a:ea typeface="微軟正黑體" panose="020B0604030504040204" pitchFamily="34" charset="-120"/>
                        </a:rPr>
                        <a:t>2</a:t>
                      </a:r>
                      <a:endParaRPr lang="zh-TW" sz="18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vMerge="1">
                  <a:txBody>
                    <a:bodyPr/>
                    <a:lstStyle/>
                    <a:p>
                      <a:pPr algn="ctr">
                        <a:spcBef>
                          <a:spcPts val="300"/>
                        </a:spcBef>
                        <a:spcAft>
                          <a:spcPts val="300"/>
                        </a:spcAft>
                      </a:pPr>
                      <a:endParaRPr lang="zh-TW" sz="1800" kern="100">
                        <a:effectLst/>
                        <a:latin typeface="Times New Roman" panose="02020603050405020304" pitchFamily="18" charset="0"/>
                        <a:ea typeface="新細明體" panose="02020500000000000000" pitchFamily="18" charset="-120"/>
                      </a:endParaRP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468804396"/>
                  </a:ext>
                </a:extLst>
              </a:tr>
              <a:tr h="1203157">
                <a:tc>
                  <a:txBody>
                    <a:bodyPr/>
                    <a:lstStyle/>
                    <a:p>
                      <a:pPr algn="just">
                        <a:spcBef>
                          <a:spcPts val="300"/>
                        </a:spcBef>
                        <a:spcAft>
                          <a:spcPts val="300"/>
                        </a:spcAft>
                      </a:pPr>
                      <a:r>
                        <a:rPr lang="zh-TW" sz="1800" kern="100">
                          <a:effectLst/>
                          <a:latin typeface="微軟正黑體" panose="020B0604030504040204" pitchFamily="34" charset="-120"/>
                          <a:ea typeface="微軟正黑體" panose="020B0604030504040204" pitchFamily="34" charset="-120"/>
                        </a:rPr>
                        <a:t>該資訊資產容許</a:t>
                      </a:r>
                      <a:r>
                        <a:rPr lang="zh-TW" sz="1800" kern="100">
                          <a:effectLst/>
                          <a:highlight>
                            <a:srgbClr val="00FFFF"/>
                          </a:highlight>
                          <a:latin typeface="微軟正黑體" panose="020B0604030504040204" pitchFamily="34" charset="-120"/>
                          <a:ea typeface="微軟正黑體" panose="020B0604030504040204" pitchFamily="34" charset="-120"/>
                        </a:rPr>
                        <a:t>失效</a:t>
                      </a:r>
                      <a:r>
                        <a:rPr lang="en-US" sz="1800" kern="100">
                          <a:effectLst/>
                          <a:highlight>
                            <a:srgbClr val="00FFFF"/>
                          </a:highlight>
                          <a:latin typeface="微軟正黑體" panose="020B0604030504040204" pitchFamily="34" charset="-120"/>
                          <a:ea typeface="微軟正黑體" panose="020B0604030504040204" pitchFamily="34" charset="-120"/>
                        </a:rPr>
                        <a:t>4</a:t>
                      </a:r>
                      <a:r>
                        <a:rPr lang="zh-TW" sz="1800" kern="100">
                          <a:effectLst/>
                          <a:highlight>
                            <a:srgbClr val="00FFFF"/>
                          </a:highlight>
                          <a:latin typeface="微軟正黑體" panose="020B0604030504040204" pitchFamily="34" charset="-120"/>
                          <a:ea typeface="微軟正黑體" panose="020B0604030504040204" pitchFamily="34" charset="-120"/>
                        </a:rPr>
                        <a:t>小時以上，</a:t>
                      </a:r>
                      <a:r>
                        <a:rPr lang="en-US" sz="1800" kern="100">
                          <a:effectLst/>
                          <a:highlight>
                            <a:srgbClr val="00FFFF"/>
                          </a:highlight>
                          <a:latin typeface="微軟正黑體" panose="020B0604030504040204" pitchFamily="34" charset="-120"/>
                          <a:ea typeface="微軟正黑體" panose="020B0604030504040204" pitchFamily="34" charset="-120"/>
                        </a:rPr>
                        <a:t>8</a:t>
                      </a:r>
                      <a:r>
                        <a:rPr lang="zh-TW" sz="1800" kern="100">
                          <a:effectLst/>
                          <a:highlight>
                            <a:srgbClr val="00FFFF"/>
                          </a:highlight>
                          <a:latin typeface="微軟正黑體" panose="020B0604030504040204" pitchFamily="34" charset="-120"/>
                          <a:ea typeface="微軟正黑體" panose="020B0604030504040204" pitchFamily="34" charset="-120"/>
                        </a:rPr>
                        <a:t>小時以下，未被修復或尋找替代品</a:t>
                      </a: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Bef>
                          <a:spcPts val="300"/>
                        </a:spcBef>
                        <a:spcAft>
                          <a:spcPts val="300"/>
                        </a:spcAft>
                      </a:pPr>
                      <a:r>
                        <a:rPr lang="en-US" sz="1800" kern="100" dirty="0">
                          <a:effectLst/>
                          <a:latin typeface="微軟正黑體" panose="020B0604030504040204" pitchFamily="34" charset="-120"/>
                          <a:ea typeface="微軟正黑體" panose="020B0604030504040204" pitchFamily="34" charset="-120"/>
                        </a:rPr>
                        <a:t>2</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Bef>
                          <a:spcPts val="300"/>
                        </a:spcBef>
                        <a:spcAft>
                          <a:spcPts val="300"/>
                        </a:spcAft>
                      </a:pPr>
                      <a:r>
                        <a:rPr lang="zh-TW" altLang="en-US" sz="1800" kern="100">
                          <a:effectLst/>
                          <a:latin typeface="微軟正黑體" panose="020B0604030504040204" pitchFamily="34" charset="-120"/>
                          <a:ea typeface="微軟正黑體" panose="020B0604030504040204" pitchFamily="34" charset="-120"/>
                        </a:rPr>
                        <a:t>中</a:t>
                      </a:r>
                      <a:endParaRPr lang="zh-TW" sz="1800" kern="10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597452999"/>
                  </a:ext>
                </a:extLst>
              </a:tr>
              <a:tr h="1026695">
                <a:tc>
                  <a:txBody>
                    <a:bodyPr/>
                    <a:lstStyle/>
                    <a:p>
                      <a:pPr algn="just">
                        <a:spcBef>
                          <a:spcPts val="300"/>
                        </a:spcBef>
                        <a:spcAft>
                          <a:spcPts val="300"/>
                        </a:spcAft>
                      </a:pPr>
                      <a:r>
                        <a:rPr lang="zh-TW" sz="1800" kern="100">
                          <a:effectLst/>
                          <a:latin typeface="微軟正黑體" panose="020B0604030504040204" pitchFamily="34" charset="-120"/>
                          <a:ea typeface="微軟正黑體" panose="020B0604030504040204" pitchFamily="34" charset="-120"/>
                        </a:rPr>
                        <a:t>該資訊資產容許</a:t>
                      </a:r>
                      <a:r>
                        <a:rPr lang="zh-TW" sz="1800" kern="100">
                          <a:effectLst/>
                          <a:highlight>
                            <a:srgbClr val="00FF00"/>
                          </a:highlight>
                          <a:latin typeface="微軟正黑體" panose="020B0604030504040204" pitchFamily="34" charset="-120"/>
                          <a:ea typeface="微軟正黑體" panose="020B0604030504040204" pitchFamily="34" charset="-120"/>
                        </a:rPr>
                        <a:t>失效</a:t>
                      </a:r>
                      <a:r>
                        <a:rPr lang="en-US" sz="1800" kern="100">
                          <a:effectLst/>
                          <a:highlight>
                            <a:srgbClr val="00FF00"/>
                          </a:highlight>
                          <a:latin typeface="微軟正黑體" panose="020B0604030504040204" pitchFamily="34" charset="-120"/>
                          <a:ea typeface="微軟正黑體" panose="020B0604030504040204" pitchFamily="34" charset="-120"/>
                        </a:rPr>
                        <a:t>4</a:t>
                      </a:r>
                      <a:r>
                        <a:rPr lang="zh-TW" sz="1800" kern="100">
                          <a:effectLst/>
                          <a:highlight>
                            <a:srgbClr val="00FF00"/>
                          </a:highlight>
                          <a:latin typeface="微軟正黑體" panose="020B0604030504040204" pitchFamily="34" charset="-120"/>
                          <a:ea typeface="微軟正黑體" panose="020B0604030504040204" pitchFamily="34" charset="-120"/>
                        </a:rPr>
                        <a:t>小時以下，未被修復或尋找替代品</a:t>
                      </a: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Bef>
                          <a:spcPts val="300"/>
                        </a:spcBef>
                        <a:spcAft>
                          <a:spcPts val="300"/>
                        </a:spcAft>
                      </a:pPr>
                      <a:r>
                        <a:rPr lang="en-US" sz="1800" kern="100" dirty="0">
                          <a:effectLst/>
                          <a:latin typeface="微軟正黑體" panose="020B0604030504040204" pitchFamily="34" charset="-120"/>
                          <a:ea typeface="微軟正黑體" panose="020B0604030504040204" pitchFamily="34" charset="-120"/>
                        </a:rPr>
                        <a:t>3</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spcBef>
                          <a:spcPts val="300"/>
                        </a:spcBef>
                        <a:spcAft>
                          <a:spcPts val="300"/>
                        </a:spcAft>
                      </a:pPr>
                      <a:r>
                        <a:rPr lang="zh-TW" altLang="en-US" sz="1800" kern="100" dirty="0">
                          <a:effectLst/>
                          <a:latin typeface="微軟正黑體" panose="020B0604030504040204" pitchFamily="34" charset="-120"/>
                          <a:ea typeface="微軟正黑體" panose="020B0604030504040204" pitchFamily="34" charset="-120"/>
                        </a:rPr>
                        <a:t>高</a:t>
                      </a:r>
                      <a:endParaRPr lang="zh-TW" sz="1800" kern="100" dirty="0">
                        <a:effectLst/>
                        <a:latin typeface="微軟正黑體" panose="020B0604030504040204" pitchFamily="34" charset="-120"/>
                        <a:ea typeface="微軟正黑體" panose="020B0604030504040204" pitchFamily="34" charset="-120"/>
                      </a:endParaRPr>
                    </a:p>
                  </a:txBody>
                  <a:tcPr marL="17780" marR="1778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475313765"/>
                  </a:ext>
                </a:extLst>
              </a:tr>
            </a:tbl>
          </a:graphicData>
        </a:graphic>
      </p:graphicFrame>
      <p:sp>
        <p:nvSpPr>
          <p:cNvPr id="14" name="Rectangle 12"/>
          <p:cNvSpPr>
            <a:spLocks noChangeArrowheads="1"/>
          </p:cNvSpPr>
          <p:nvPr/>
        </p:nvSpPr>
        <p:spPr bwMode="auto">
          <a:xfrm>
            <a:off x="8251583" y="443623"/>
            <a:ext cx="3559417" cy="363043"/>
          </a:xfrm>
          <a:prstGeom prst="rect">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marL="958850" lvl="1" indent="-285750">
              <a:lnSpc>
                <a:spcPct val="130000"/>
              </a:lnSpc>
              <a:defRPr/>
            </a:pPr>
            <a:endParaRPr lang="en-US" altLang="zh-TW" sz="600">
              <a:solidFill>
                <a:schemeClr val="bg1"/>
              </a:solidFill>
              <a:latin typeface="微軟正黑體" panose="020B0604030504040204" pitchFamily="34" charset="-120"/>
              <a:ea typeface="微軟正黑體" panose="020B0604030504040204" pitchFamily="34" charset="-120"/>
              <a:cs typeface="Verdana" panose="020B0604030504040204" pitchFamily="34" charset="0"/>
            </a:endParaRPr>
          </a:p>
        </p:txBody>
      </p:sp>
      <p:sp>
        <p:nvSpPr>
          <p:cNvPr id="15" name="矩形 14"/>
          <p:cNvSpPr/>
          <p:nvPr/>
        </p:nvSpPr>
        <p:spPr>
          <a:xfrm>
            <a:off x="8627998" y="478794"/>
            <a:ext cx="3048000" cy="261610"/>
          </a:xfrm>
          <a:prstGeom prst="rect">
            <a:avLst/>
          </a:prstGeom>
        </p:spPr>
        <p:txBody>
          <a:bodyPr wrap="square">
            <a:spAutoFit/>
          </a:bodyPr>
          <a:lstStyle/>
          <a:p>
            <a:r>
              <a:rPr lang="en-US" altLang="zh-TW" sz="1100">
                <a:solidFill>
                  <a:schemeClr val="bg1"/>
                </a:solidFill>
                <a:latin typeface="微軟正黑體" panose="020B0604030504040204" pitchFamily="34" charset="-120"/>
                <a:ea typeface="微軟正黑體" panose="020B0604030504040204" pitchFamily="34" charset="-120"/>
              </a:rPr>
              <a:t>Risk = Value x Possibility x Impact</a:t>
            </a:r>
          </a:p>
        </p:txBody>
      </p:sp>
      <p:sp>
        <p:nvSpPr>
          <p:cNvPr id="16" name="橢圓 15"/>
          <p:cNvSpPr/>
          <p:nvPr/>
        </p:nvSpPr>
        <p:spPr bwMode="gray">
          <a:xfrm>
            <a:off x="9079571" y="343872"/>
            <a:ext cx="666497" cy="603612"/>
          </a:xfrm>
          <a:prstGeom prst="ellipse">
            <a:avLst/>
          </a:prstGeom>
          <a:solidFill>
            <a:srgbClr val="FF0000">
              <a:alpha val="34902"/>
            </a:srgb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666870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extLst>
              <p:ext uri="{D42A27DB-BD31-4B8C-83A1-F6EECF244321}">
                <p14:modId xmlns:p14="http://schemas.microsoft.com/office/powerpoint/2010/main" val="298421285"/>
              </p:ext>
            </p:extLst>
          </p:nvPr>
        </p:nvGraphicFramePr>
        <p:xfrm>
          <a:off x="2818544" y="2090168"/>
          <a:ext cx="6554911" cy="3139651"/>
        </p:xfrm>
        <a:graphic>
          <a:graphicData uri="http://schemas.openxmlformats.org/drawingml/2006/table">
            <a:tbl>
              <a:tblPr firstRow="1" firstCol="1" bandRow="1" bandCol="1">
                <a:tableStyleId>{7DF18680-E054-41AD-8BC1-D1AEF772440D}</a:tableStyleId>
              </a:tblPr>
              <a:tblGrid>
                <a:gridCol w="3816633">
                  <a:extLst>
                    <a:ext uri="{9D8B030D-6E8A-4147-A177-3AD203B41FA5}">
                      <a16:colId xmlns:a16="http://schemas.microsoft.com/office/drawing/2014/main" val="419085886"/>
                    </a:ext>
                  </a:extLst>
                </a:gridCol>
                <a:gridCol w="1331108">
                  <a:extLst>
                    <a:ext uri="{9D8B030D-6E8A-4147-A177-3AD203B41FA5}">
                      <a16:colId xmlns:a16="http://schemas.microsoft.com/office/drawing/2014/main" val="2164559812"/>
                    </a:ext>
                  </a:extLst>
                </a:gridCol>
                <a:gridCol w="1407170">
                  <a:extLst>
                    <a:ext uri="{9D8B030D-6E8A-4147-A177-3AD203B41FA5}">
                      <a16:colId xmlns:a16="http://schemas.microsoft.com/office/drawing/2014/main" val="976611934"/>
                    </a:ext>
                  </a:extLst>
                </a:gridCol>
              </a:tblGrid>
              <a:tr h="902770">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可能性評判標準</a:t>
                      </a:r>
                      <a:endParaRPr lang="zh-TW" sz="1800" kern="100">
                        <a:effectLst/>
                        <a:latin typeface="微軟正黑體" panose="020B0604030504040204" pitchFamily="34" charset="-120"/>
                        <a:ea typeface="微軟正黑體" panose="020B0604030504040204" pitchFamily="34" charset="-120"/>
                        <a:cs typeface="Cambria" panose="02040503050406030204" pitchFamily="18" charset="0"/>
                      </a:endParaRPr>
                    </a:p>
                  </a:txBody>
                  <a:tcPr marL="190700" marR="190700" marT="0" marB="0" anchor="ctr">
                    <a:solidFill>
                      <a:srgbClr val="6FC2B4"/>
                    </a:solidFill>
                  </a:tcP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機率</a:t>
                      </a:r>
                      <a:endParaRPr lang="zh-TW" sz="1800" kern="100">
                        <a:effectLst/>
                        <a:latin typeface="微軟正黑體" panose="020B0604030504040204" pitchFamily="34" charset="-120"/>
                        <a:ea typeface="微軟正黑體" panose="020B0604030504040204" pitchFamily="34" charset="-120"/>
                        <a:cs typeface="Cambria" panose="02040503050406030204" pitchFamily="18" charset="0"/>
                      </a:endParaRPr>
                    </a:p>
                  </a:txBody>
                  <a:tcPr marL="190700" marR="190700" marT="0" marB="0" anchor="ctr">
                    <a:solidFill>
                      <a:srgbClr val="6FC2B4"/>
                    </a:solidFill>
                  </a:tcPr>
                </a:tc>
                <a:tc>
                  <a:txBody>
                    <a:bodyPr/>
                    <a:lstStyle/>
                    <a:p>
                      <a:pPr algn="ctr">
                        <a:spcAft>
                          <a:spcPts val="0"/>
                        </a:spcAft>
                      </a:pPr>
                      <a:r>
                        <a:rPr lang="zh-TW" sz="1800" kern="100">
                          <a:effectLst/>
                          <a:latin typeface="微軟正黑體" panose="020B0604030504040204" pitchFamily="34" charset="-120"/>
                          <a:ea typeface="微軟正黑體" panose="020B0604030504040204" pitchFamily="34" charset="-120"/>
                        </a:rPr>
                        <a:t>等級</a:t>
                      </a:r>
                      <a:endParaRPr lang="zh-TW" sz="1800" kern="100">
                        <a:effectLst/>
                        <a:latin typeface="微軟正黑體" panose="020B0604030504040204" pitchFamily="34" charset="-120"/>
                        <a:ea typeface="微軟正黑體" panose="020B0604030504040204" pitchFamily="34" charset="-120"/>
                        <a:cs typeface="Cambria" panose="02040503050406030204" pitchFamily="18" charset="0"/>
                      </a:endParaRPr>
                    </a:p>
                  </a:txBody>
                  <a:tcPr marL="190700" marR="190700" marT="0" marB="0" anchor="ctr">
                    <a:solidFill>
                      <a:srgbClr val="6FC2B4"/>
                    </a:solidFill>
                  </a:tcPr>
                </a:tc>
                <a:extLst>
                  <a:ext uri="{0D108BD9-81ED-4DB2-BD59-A6C34878D82A}">
                    <a16:rowId xmlns:a16="http://schemas.microsoft.com/office/drawing/2014/main" val="2745600184"/>
                  </a:ext>
                </a:extLst>
              </a:tr>
              <a:tr h="745627">
                <a:tc>
                  <a:txBody>
                    <a:bodyPr/>
                    <a:lstStyle/>
                    <a:p>
                      <a:pPr>
                        <a:spcAft>
                          <a:spcPts val="0"/>
                        </a:spcAft>
                      </a:pPr>
                      <a:r>
                        <a:rPr lang="zh-TW" altLang="zh-TW" sz="1800" b="0" kern="100">
                          <a:solidFill>
                            <a:schemeClr val="tx1"/>
                          </a:solidFill>
                          <a:effectLst/>
                          <a:latin typeface="微軟正黑體" panose="020B0604030504040204" pitchFamily="34" charset="-120"/>
                          <a:ea typeface="微軟正黑體" panose="020B0604030504040204" pitchFamily="34" charset="-120"/>
                        </a:rPr>
                        <a:t>不可能發生或</a:t>
                      </a:r>
                      <a:r>
                        <a:rPr lang="zh-TW" sz="1800" b="0" kern="100">
                          <a:solidFill>
                            <a:schemeClr val="tx1"/>
                          </a:solidFill>
                          <a:effectLst/>
                          <a:latin typeface="微軟正黑體" panose="020B0604030504040204" pitchFamily="34" charset="-120"/>
                          <a:ea typeface="微軟正黑體" panose="020B0604030504040204" pitchFamily="34" charset="-120"/>
                        </a:rPr>
                        <a:t>很少發生</a:t>
                      </a:r>
                      <a:endParaRPr lang="en-US" altLang="zh-TW" sz="1800" b="0" kern="100">
                        <a:solidFill>
                          <a:schemeClr val="tx1"/>
                        </a:solidFill>
                        <a:effectLst/>
                        <a:latin typeface="微軟正黑體" panose="020B0604030504040204" pitchFamily="34" charset="-120"/>
                        <a:ea typeface="微軟正黑體" panose="020B0604030504040204" pitchFamily="34" charset="-120"/>
                      </a:endParaRPr>
                    </a:p>
                    <a:p>
                      <a:pPr>
                        <a:spcAft>
                          <a:spcPts val="0"/>
                        </a:spcAft>
                      </a:pPr>
                      <a:r>
                        <a:rPr lang="zh-TW" sz="1800" b="0" kern="100">
                          <a:solidFill>
                            <a:schemeClr val="tx1"/>
                          </a:solidFill>
                          <a:effectLst/>
                          <a:latin typeface="微軟正黑體" panose="020B0604030504040204" pitchFamily="34" charset="-120"/>
                          <a:ea typeface="微軟正黑體" panose="020B0604030504040204" pitchFamily="34" charset="-120"/>
                        </a:rPr>
                        <a:t>（每年</a:t>
                      </a:r>
                      <a:r>
                        <a:rPr lang="en-US" sz="1800" b="0" kern="100">
                          <a:solidFill>
                            <a:schemeClr val="tx1"/>
                          </a:solidFill>
                          <a:effectLst/>
                          <a:latin typeface="微軟正黑體" panose="020B0604030504040204" pitchFamily="34" charset="-120"/>
                          <a:ea typeface="微軟正黑體" panose="020B0604030504040204" pitchFamily="34" charset="-120"/>
                        </a:rPr>
                        <a:t>3</a:t>
                      </a:r>
                      <a:r>
                        <a:rPr lang="zh-TW" sz="1800" b="0" kern="100">
                          <a:solidFill>
                            <a:schemeClr val="tx1"/>
                          </a:solidFill>
                          <a:effectLst/>
                          <a:latin typeface="微軟正黑體" panose="020B0604030504040204" pitchFamily="34" charset="-120"/>
                          <a:ea typeface="微軟正黑體" panose="020B0604030504040204" pitchFamily="34" charset="-120"/>
                        </a:rPr>
                        <a:t>次以下）</a:t>
                      </a:r>
                      <a:endParaRPr lang="zh-TW" sz="1800" b="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190700" marR="190700" marT="0" marB="0" anchor="ctr">
                    <a:solidFill>
                      <a:srgbClr val="E7EFF1"/>
                    </a:solidFill>
                  </a:tcPr>
                </a:tc>
                <a:tc>
                  <a:txBody>
                    <a:bodyPr/>
                    <a:lstStyle/>
                    <a:p>
                      <a:pPr algn="ctr">
                        <a:spcAft>
                          <a:spcPts val="0"/>
                        </a:spcAft>
                      </a:pPr>
                      <a:r>
                        <a:rPr lang="zh-TW" sz="1800" b="0" kern="100">
                          <a:solidFill>
                            <a:schemeClr val="tx1"/>
                          </a:solidFill>
                          <a:effectLst/>
                          <a:latin typeface="微軟正黑體" panose="020B0604030504040204" pitchFamily="34" charset="-120"/>
                          <a:ea typeface="微軟正黑體" panose="020B0604030504040204" pitchFamily="34" charset="-120"/>
                        </a:rPr>
                        <a:t>低</a:t>
                      </a:r>
                      <a:endParaRPr lang="zh-TW" sz="1800" b="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190700" marR="190700" marT="0" marB="0" anchor="ctr">
                    <a:solidFill>
                      <a:srgbClr val="E7EFF1"/>
                    </a:solidFill>
                  </a:tcPr>
                </a:tc>
                <a:tc>
                  <a:txBody>
                    <a:bodyPr/>
                    <a:lstStyle/>
                    <a:p>
                      <a:pPr algn="ctr">
                        <a:spcAft>
                          <a:spcPts val="0"/>
                        </a:spcAft>
                      </a:pPr>
                      <a:r>
                        <a:rPr lang="en-US" sz="1800" b="0" kern="100">
                          <a:solidFill>
                            <a:schemeClr val="tx1"/>
                          </a:solidFill>
                          <a:effectLst/>
                          <a:latin typeface="微軟正黑體" panose="020B0604030504040204" pitchFamily="34" charset="-120"/>
                          <a:ea typeface="微軟正黑體" panose="020B0604030504040204" pitchFamily="34" charset="-120"/>
                        </a:rPr>
                        <a:t>1</a:t>
                      </a:r>
                      <a:endParaRPr lang="zh-TW" sz="1800" b="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190700" marR="190700" marT="0" marB="0" anchor="ctr">
                    <a:solidFill>
                      <a:srgbClr val="E7EFF1"/>
                    </a:solidFill>
                  </a:tcPr>
                </a:tc>
                <a:extLst>
                  <a:ext uri="{0D108BD9-81ED-4DB2-BD59-A6C34878D82A}">
                    <a16:rowId xmlns:a16="http://schemas.microsoft.com/office/drawing/2014/main" val="3594247368"/>
                  </a:ext>
                </a:extLst>
              </a:tr>
              <a:tr h="745627">
                <a:tc>
                  <a:txBody>
                    <a:bodyPr/>
                    <a:lstStyle/>
                    <a:p>
                      <a:pPr>
                        <a:spcAft>
                          <a:spcPts val="0"/>
                        </a:spcAft>
                      </a:pPr>
                      <a:r>
                        <a:rPr lang="zh-TW" sz="1800" b="0" kern="100">
                          <a:solidFill>
                            <a:schemeClr val="tx1"/>
                          </a:solidFill>
                          <a:effectLst/>
                          <a:latin typeface="微軟正黑體" panose="020B0604030504040204" pitchFamily="34" charset="-120"/>
                          <a:ea typeface="微軟正黑體" panose="020B0604030504040204" pitchFamily="34" charset="-120"/>
                        </a:rPr>
                        <a:t>偶爾發生（每年</a:t>
                      </a:r>
                      <a:r>
                        <a:rPr lang="en-US" sz="1800" b="0" kern="100">
                          <a:solidFill>
                            <a:schemeClr val="tx1"/>
                          </a:solidFill>
                          <a:effectLst/>
                          <a:latin typeface="微軟正黑體" panose="020B0604030504040204" pitchFamily="34" charset="-120"/>
                          <a:ea typeface="微軟正黑體" panose="020B0604030504040204" pitchFamily="34" charset="-120"/>
                        </a:rPr>
                        <a:t>4~5</a:t>
                      </a:r>
                      <a:r>
                        <a:rPr lang="zh-TW" sz="1800" b="0" kern="100">
                          <a:solidFill>
                            <a:schemeClr val="tx1"/>
                          </a:solidFill>
                          <a:effectLst/>
                          <a:latin typeface="微軟正黑體" panose="020B0604030504040204" pitchFamily="34" charset="-120"/>
                          <a:ea typeface="微軟正黑體" panose="020B0604030504040204" pitchFamily="34" charset="-120"/>
                        </a:rPr>
                        <a:t>次）</a:t>
                      </a:r>
                      <a:endParaRPr lang="zh-TW" sz="1800" b="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190700" marR="190700" marT="0" marB="0" anchor="ctr">
                    <a:solidFill>
                      <a:srgbClr val="CBDDE2"/>
                    </a:solidFill>
                  </a:tcPr>
                </a:tc>
                <a:tc>
                  <a:txBody>
                    <a:bodyPr/>
                    <a:lstStyle/>
                    <a:p>
                      <a:pPr algn="ctr">
                        <a:spcAft>
                          <a:spcPts val="0"/>
                        </a:spcAft>
                      </a:pPr>
                      <a:r>
                        <a:rPr lang="zh-TW" sz="1800" b="0" kern="100">
                          <a:solidFill>
                            <a:schemeClr val="tx1"/>
                          </a:solidFill>
                          <a:effectLst/>
                          <a:latin typeface="微軟正黑體" panose="020B0604030504040204" pitchFamily="34" charset="-120"/>
                          <a:ea typeface="微軟正黑體" panose="020B0604030504040204" pitchFamily="34" charset="-120"/>
                        </a:rPr>
                        <a:t>中</a:t>
                      </a:r>
                      <a:endParaRPr lang="zh-TW" sz="1800" b="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190700" marR="190700" marT="0" marB="0" anchor="ctr">
                    <a:solidFill>
                      <a:srgbClr val="CBDDE2"/>
                    </a:solidFill>
                  </a:tcPr>
                </a:tc>
                <a:tc>
                  <a:txBody>
                    <a:bodyPr/>
                    <a:lstStyle/>
                    <a:p>
                      <a:pPr algn="ctr">
                        <a:spcAft>
                          <a:spcPts val="0"/>
                        </a:spcAft>
                      </a:pPr>
                      <a:r>
                        <a:rPr lang="en-US" sz="1800" b="0" kern="100">
                          <a:solidFill>
                            <a:schemeClr val="tx1"/>
                          </a:solidFill>
                          <a:effectLst/>
                          <a:latin typeface="微軟正黑體" panose="020B0604030504040204" pitchFamily="34" charset="-120"/>
                          <a:ea typeface="微軟正黑體" panose="020B0604030504040204" pitchFamily="34" charset="-120"/>
                        </a:rPr>
                        <a:t>2</a:t>
                      </a:r>
                      <a:endParaRPr lang="zh-TW" sz="1800" b="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190700" marR="190700" marT="0" marB="0" anchor="ctr">
                    <a:solidFill>
                      <a:srgbClr val="CBDDE2"/>
                    </a:solidFill>
                  </a:tcPr>
                </a:tc>
                <a:extLst>
                  <a:ext uri="{0D108BD9-81ED-4DB2-BD59-A6C34878D82A}">
                    <a16:rowId xmlns:a16="http://schemas.microsoft.com/office/drawing/2014/main" val="131726389"/>
                  </a:ext>
                </a:extLst>
              </a:tr>
              <a:tr h="745627">
                <a:tc>
                  <a:txBody>
                    <a:bodyPr/>
                    <a:lstStyle/>
                    <a:p>
                      <a:pPr>
                        <a:spcAft>
                          <a:spcPts val="0"/>
                        </a:spcAft>
                      </a:pPr>
                      <a:r>
                        <a:rPr lang="zh-TW" sz="1800" b="0" kern="100">
                          <a:solidFill>
                            <a:schemeClr val="tx1"/>
                          </a:solidFill>
                          <a:effectLst/>
                          <a:latin typeface="微軟正黑體" panose="020B0604030504040204" pitchFamily="34" charset="-120"/>
                          <a:ea typeface="微軟正黑體" panose="020B0604030504040204" pitchFamily="34" charset="-120"/>
                        </a:rPr>
                        <a:t>時常發生（每年</a:t>
                      </a:r>
                      <a:r>
                        <a:rPr lang="en-US" sz="1800" b="0" kern="100">
                          <a:solidFill>
                            <a:schemeClr val="tx1"/>
                          </a:solidFill>
                          <a:effectLst/>
                          <a:latin typeface="微軟正黑體" panose="020B0604030504040204" pitchFamily="34" charset="-120"/>
                          <a:ea typeface="微軟正黑體" panose="020B0604030504040204" pitchFamily="34" charset="-120"/>
                        </a:rPr>
                        <a:t>6</a:t>
                      </a:r>
                      <a:r>
                        <a:rPr lang="zh-TW" sz="1800" b="0" kern="100">
                          <a:solidFill>
                            <a:schemeClr val="tx1"/>
                          </a:solidFill>
                          <a:effectLst/>
                          <a:latin typeface="微軟正黑體" panose="020B0604030504040204" pitchFamily="34" charset="-120"/>
                          <a:ea typeface="微軟正黑體" panose="020B0604030504040204" pitchFamily="34" charset="-120"/>
                        </a:rPr>
                        <a:t>次以上）</a:t>
                      </a:r>
                      <a:endParaRPr lang="zh-TW" sz="1800" b="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190700" marR="190700" marT="0" marB="0" anchor="ctr">
                    <a:solidFill>
                      <a:srgbClr val="E7EFF1"/>
                    </a:solidFill>
                  </a:tcPr>
                </a:tc>
                <a:tc>
                  <a:txBody>
                    <a:bodyPr/>
                    <a:lstStyle/>
                    <a:p>
                      <a:pPr algn="ctr">
                        <a:spcAft>
                          <a:spcPts val="0"/>
                        </a:spcAft>
                      </a:pPr>
                      <a:r>
                        <a:rPr lang="zh-TW" sz="1800" b="0" kern="100">
                          <a:solidFill>
                            <a:schemeClr val="tx1"/>
                          </a:solidFill>
                          <a:effectLst/>
                          <a:latin typeface="微軟正黑體" panose="020B0604030504040204" pitchFamily="34" charset="-120"/>
                          <a:ea typeface="微軟正黑體" panose="020B0604030504040204" pitchFamily="34" charset="-120"/>
                        </a:rPr>
                        <a:t>高</a:t>
                      </a:r>
                      <a:endParaRPr lang="zh-TW" sz="1800" b="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190700" marR="190700" marT="0" marB="0" anchor="ctr">
                    <a:solidFill>
                      <a:srgbClr val="E7EFF1"/>
                    </a:solidFill>
                  </a:tcPr>
                </a:tc>
                <a:tc>
                  <a:txBody>
                    <a:bodyPr/>
                    <a:lstStyle/>
                    <a:p>
                      <a:pPr algn="ctr">
                        <a:spcAft>
                          <a:spcPts val="0"/>
                        </a:spcAft>
                      </a:pPr>
                      <a:r>
                        <a:rPr lang="en-US" sz="1800" b="0" kern="100">
                          <a:solidFill>
                            <a:schemeClr val="tx1"/>
                          </a:solidFill>
                          <a:effectLst/>
                          <a:latin typeface="微軟正黑體" panose="020B0604030504040204" pitchFamily="34" charset="-120"/>
                          <a:ea typeface="微軟正黑體" panose="020B0604030504040204" pitchFamily="34" charset="-120"/>
                        </a:rPr>
                        <a:t>3</a:t>
                      </a:r>
                      <a:endParaRPr lang="zh-TW" sz="1800" b="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190700" marR="190700" marT="0" marB="0" anchor="ctr">
                    <a:solidFill>
                      <a:srgbClr val="E7EFF1"/>
                    </a:solidFill>
                  </a:tcPr>
                </a:tc>
                <a:extLst>
                  <a:ext uri="{0D108BD9-81ED-4DB2-BD59-A6C34878D82A}">
                    <a16:rowId xmlns:a16="http://schemas.microsoft.com/office/drawing/2014/main" val="3003513704"/>
                  </a:ext>
                </a:extLst>
              </a:tr>
            </a:tbl>
          </a:graphicData>
        </a:graphic>
      </p:graphicFrame>
      <p:sp>
        <p:nvSpPr>
          <p:cNvPr id="4" name="標題 3"/>
          <p:cNvSpPr>
            <a:spLocks noGrp="1"/>
          </p:cNvSpPr>
          <p:nvPr>
            <p:ph type="title"/>
          </p:nvPr>
        </p:nvSpPr>
        <p:spPr>
          <a:xfrm>
            <a:off x="469900" y="402587"/>
            <a:ext cx="3949799" cy="1163395"/>
          </a:xfrm>
        </p:spPr>
        <p:txBody>
          <a:bodyPr vert="horz" wrap="none" lIns="0" tIns="0" rIns="0" bIns="0" rtlCol="0" anchor="t" anchorCtr="0">
            <a:spAutoFit/>
          </a:bodyPr>
          <a:lstStyle/>
          <a:p>
            <a:r>
              <a:rPr lang="zh-TW" altLang="en-US" sz="2800" b="1">
                <a:latin typeface="微軟正黑體" panose="020B0604030504040204" pitchFamily="34" charset="-120"/>
                <a:ea typeface="微軟正黑體" panose="020B0604030504040204" pitchFamily="34" charset="-120"/>
                <a:cs typeface="Calibri" panose="020F0502020204030204" pitchFamily="34" charset="0"/>
              </a:rPr>
              <a:t>風險分析與評估：可能性</a:t>
            </a:r>
            <a:br>
              <a:rPr lang="zh-TW" altLang="en-US" sz="2800" b="1">
                <a:latin typeface="微軟正黑體" panose="020B0604030504040204" pitchFamily="34" charset="-120"/>
                <a:ea typeface="微軟正黑體" panose="020B0604030504040204" pitchFamily="34" charset="-120"/>
                <a:cs typeface="Calibri" panose="020F0502020204030204" pitchFamily="34" charset="0"/>
              </a:rPr>
            </a:br>
            <a:br>
              <a:rPr lang="zh-TW" altLang="en-US" sz="2800" b="1">
                <a:latin typeface="微軟正黑體" panose="020B0604030504040204" pitchFamily="34" charset="-120"/>
                <a:ea typeface="微軟正黑體" panose="020B0604030504040204" pitchFamily="34" charset="-120"/>
                <a:cs typeface="Calibri" panose="020F0502020204030204" pitchFamily="34" charset="0"/>
              </a:rPr>
            </a:br>
            <a:endParaRPr lang="zh-TW" altLang="en-US" sz="2800" b="1">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3" name="Rectangle 12"/>
          <p:cNvSpPr>
            <a:spLocks noChangeArrowheads="1"/>
          </p:cNvSpPr>
          <p:nvPr/>
        </p:nvSpPr>
        <p:spPr bwMode="auto">
          <a:xfrm>
            <a:off x="8251583" y="443623"/>
            <a:ext cx="3559417" cy="363043"/>
          </a:xfrm>
          <a:prstGeom prst="rect">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marL="958850" lvl="1" indent="-285750">
              <a:lnSpc>
                <a:spcPct val="130000"/>
              </a:lnSpc>
              <a:defRPr/>
            </a:pPr>
            <a:endParaRPr lang="en-US" altLang="zh-TW" sz="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矩形 13"/>
          <p:cNvSpPr/>
          <p:nvPr/>
        </p:nvSpPr>
        <p:spPr>
          <a:xfrm>
            <a:off x="8627998" y="478794"/>
            <a:ext cx="3048000" cy="261610"/>
          </a:xfrm>
          <a:prstGeom prst="rect">
            <a:avLst/>
          </a:prstGeom>
        </p:spPr>
        <p:txBody>
          <a:bodyPr wrap="square">
            <a:spAutoFit/>
          </a:bodyPr>
          <a:lstStyle/>
          <a:p>
            <a:r>
              <a:rPr lang="en-US" altLang="zh-TW" sz="1100">
                <a:solidFill>
                  <a:schemeClr val="bg1"/>
                </a:solidFill>
              </a:rPr>
              <a:t>Risk = Value x Possibility x Impact</a:t>
            </a:r>
          </a:p>
        </p:txBody>
      </p:sp>
      <p:sp>
        <p:nvSpPr>
          <p:cNvPr id="15" name="橢圓 14"/>
          <p:cNvSpPr/>
          <p:nvPr/>
        </p:nvSpPr>
        <p:spPr bwMode="gray">
          <a:xfrm>
            <a:off x="9485501" y="262992"/>
            <a:ext cx="666497" cy="603612"/>
          </a:xfrm>
          <a:prstGeom prst="ellipse">
            <a:avLst/>
          </a:prstGeom>
          <a:solidFill>
            <a:srgbClr val="FF0000">
              <a:alpha val="34902"/>
            </a:srgb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a:solidFill>
                <a:schemeClr val="bg1"/>
              </a:solidFill>
            </a:endParaRPr>
          </a:p>
        </p:txBody>
      </p:sp>
      <p:sp>
        <p:nvSpPr>
          <p:cNvPr id="6" name="文字版面配置區 5"/>
          <p:cNvSpPr>
            <a:spLocks noGrp="1"/>
          </p:cNvSpPr>
          <p:nvPr>
            <p:ph type="body" sz="quarter" idx="13"/>
          </p:nvPr>
        </p:nvSpPr>
        <p:spPr>
          <a:xfrm>
            <a:off x="469900" y="866604"/>
            <a:ext cx="11252200" cy="757255"/>
          </a:xfrm>
        </p:spPr>
        <p:txBody>
          <a:bodyPr/>
          <a:lstStyle/>
          <a:p>
            <a:r>
              <a:rPr lang="zh-TW" altLang="en-US">
                <a:latin typeface="微軟正黑體" panose="020B0604030504040204" pitchFamily="34" charset="-120"/>
                <a:ea typeface="微軟正黑體" panose="020B0604030504040204" pitchFamily="34" charset="-120"/>
              </a:rPr>
              <a:t>依弱點或威脅每年發生的頻率進行評估</a:t>
            </a:r>
            <a:endParaRPr lang="zh-TW" altLang="en-US">
              <a:solidFill>
                <a:srgbClr val="313131"/>
              </a:solidFill>
              <a:latin typeface="微軟正黑體" panose="020B0604030504040204" pitchFamily="34" charset="-120"/>
              <a:ea typeface="微軟正黑體" panose="020B0604030504040204" pitchFamily="34" charset="-120"/>
            </a:endParaRPr>
          </a:p>
          <a:p>
            <a:endParaRPr lang="zh-TW" altLang="en-US">
              <a:latin typeface="微軟正黑體" panose="020B0604030504040204" pitchFamily="34" charset="-120"/>
              <a:ea typeface="微軟正黑體" panose="020B0604030504040204" pitchFamily="34" charset="-120"/>
            </a:endParaRPr>
          </a:p>
        </p:txBody>
      </p:sp>
      <p:sp>
        <p:nvSpPr>
          <p:cNvPr id="2" name="矩形 1">
            <a:extLst>
              <a:ext uri="{FF2B5EF4-FFF2-40B4-BE49-F238E27FC236}">
                <a16:creationId xmlns:a16="http://schemas.microsoft.com/office/drawing/2014/main" id="{8D494AAD-7AAC-B9C5-07EC-D0A281AC45E0}"/>
              </a:ext>
            </a:extLst>
          </p:cNvPr>
          <p:cNvSpPr/>
          <p:nvPr/>
        </p:nvSpPr>
        <p:spPr>
          <a:xfrm>
            <a:off x="2684500" y="5553635"/>
            <a:ext cx="6822997" cy="57822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a:solidFill>
                  <a:srgbClr val="FF0000"/>
                </a:solidFill>
                <a:latin typeface="微軟正黑體" panose="020B0604030504040204" pitchFamily="34" charset="-120"/>
                <a:ea typeface="微軟正黑體" panose="020B0604030504040204" pitchFamily="34" charset="-120"/>
              </a:rPr>
              <a:t>不可能發生請一定要填寫</a:t>
            </a:r>
            <a:r>
              <a:rPr lang="en-US" altLang="zh-TW" sz="2000" b="1">
                <a:solidFill>
                  <a:srgbClr val="FF0000"/>
                </a:solidFill>
                <a:latin typeface="微軟正黑體" panose="020B0604030504040204" pitchFamily="34" charset="-120"/>
                <a:ea typeface="微軟正黑體" panose="020B0604030504040204" pitchFamily="34" charset="-120"/>
              </a:rPr>
              <a:t>1</a:t>
            </a:r>
            <a:r>
              <a:rPr lang="zh-TW" altLang="en-US" sz="2000" b="1">
                <a:solidFill>
                  <a:srgbClr val="FF0000"/>
                </a:solidFill>
                <a:latin typeface="微軟正黑體" panose="020B0604030504040204" pitchFamily="34" charset="-120"/>
                <a:ea typeface="微軟正黑體" panose="020B0604030504040204" pitchFamily="34" charset="-120"/>
              </a:rPr>
              <a:t>，而不是填寫</a:t>
            </a:r>
            <a:r>
              <a:rPr lang="en-US" altLang="zh-TW" sz="2000" b="1">
                <a:solidFill>
                  <a:srgbClr val="FF0000"/>
                </a:solidFill>
                <a:latin typeface="微軟正黑體" panose="020B0604030504040204" pitchFamily="34" charset="-120"/>
                <a:ea typeface="微軟正黑體" panose="020B0604030504040204" pitchFamily="34" charset="-120"/>
              </a:rPr>
              <a:t>0</a:t>
            </a:r>
            <a:endParaRPr lang="zh-TW" altLang="en-US" sz="2000" b="1">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6034531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字版面配置區 5"/>
          <p:cNvSpPr txBox="1">
            <a:spLocks/>
          </p:cNvSpPr>
          <p:nvPr/>
        </p:nvSpPr>
        <p:spPr>
          <a:xfrm>
            <a:off x="469900" y="871444"/>
            <a:ext cx="7692783" cy="757255"/>
          </a:xfrm>
          <a:prstGeom prst="rect">
            <a:avLst/>
          </a:prstGeom>
        </p:spPr>
        <p:txBody>
          <a:bodyPr vert="horz" lIns="0" tIns="0" rIns="0" bIns="0" rtlCol="0">
            <a:noAutofit/>
          </a:bodyPr>
          <a:lstStyle>
            <a:lvl1pPr marL="0" indent="0" algn="l" defTabSz="1219110" rtl="0" eaLnBrk="1" latinLnBrk="0" hangingPunct="1">
              <a:spcBef>
                <a:spcPts val="0"/>
              </a:spcBef>
              <a:spcAft>
                <a:spcPts val="1333"/>
              </a:spcAft>
              <a:buSzPct val="100000"/>
              <a:buFont typeface="Arial" panose="020B0604020202020204" pitchFamily="34" charset="0"/>
              <a:buNone/>
              <a:defRPr sz="2000" b="0" kern="1200">
                <a:solidFill>
                  <a:srgbClr val="575757"/>
                </a:solidFill>
                <a:latin typeface="+mj-lt"/>
                <a:ea typeface="微軟正黑體" panose="020B0604030504040204" pitchFamily="34" charset="-120"/>
                <a:cs typeface="+mn-cs"/>
              </a:defRPr>
            </a:lvl1pPr>
            <a:lvl2pPr marL="0" indent="0" algn="l" defTabSz="1219110" rtl="0" eaLnBrk="1" latinLnBrk="0" hangingPunct="1">
              <a:spcBef>
                <a:spcPts val="0"/>
              </a:spcBef>
              <a:spcAft>
                <a:spcPts val="1333"/>
              </a:spcAft>
              <a:buClrTx/>
              <a:buSzPct val="100000"/>
              <a:buFont typeface="Arial"/>
              <a:buNone/>
              <a:defRPr lang="en-US" sz="1400" b="1" kern="1200" dirty="0" smtClean="0">
                <a:solidFill>
                  <a:schemeClr val="tx1"/>
                </a:solidFill>
                <a:latin typeface="+mj-lt"/>
                <a:ea typeface="微軟正黑體" panose="020B0604030504040204" pitchFamily="34" charset="-120"/>
                <a:cs typeface="+mn-cs"/>
              </a:defRPr>
            </a:lvl2pPr>
            <a:lvl3pPr marL="235183" indent="-235183" algn="l" defTabSz="1219110" rtl="0" eaLnBrk="1" latinLnBrk="0" hangingPunct="1">
              <a:spcBef>
                <a:spcPts val="0"/>
              </a:spcBef>
              <a:spcAft>
                <a:spcPts val="1333"/>
              </a:spcAft>
              <a:buClrTx/>
              <a:buSzPct val="100000"/>
              <a:buFont typeface="Arial" panose="020B0604020202020204" pitchFamily="34" charset="0"/>
              <a:buChar char="•"/>
              <a:defRPr lang="en-US" sz="1400" kern="1200" dirty="0" smtClean="0">
                <a:solidFill>
                  <a:schemeClr val="tx1"/>
                </a:solidFill>
                <a:latin typeface="微軟正黑體" panose="020B0604030504040204" pitchFamily="34" charset="-120"/>
                <a:ea typeface="微軟正黑體" panose="020B0604030504040204" pitchFamily="34" charset="-120"/>
                <a:cs typeface="+mn-cs"/>
              </a:defRPr>
            </a:lvl3pPr>
            <a:lvl4pPr marL="475164" indent="-235183" algn="l" defTabSz="1219110" rtl="0" eaLnBrk="1" latinLnBrk="0" hangingPunct="1">
              <a:spcBef>
                <a:spcPts val="0"/>
              </a:spcBef>
              <a:spcAft>
                <a:spcPts val="1333"/>
              </a:spcAft>
              <a:buClrTx/>
              <a:buSzPct val="100000"/>
              <a:buFont typeface="Verdana" panose="020B0604030504040204" pitchFamily="34" charset="0"/>
              <a:buChar char="−"/>
              <a:defRPr lang="en-US" sz="1400" kern="1200" baseline="0" dirty="0" smtClean="0">
                <a:solidFill>
                  <a:schemeClr val="tx1"/>
                </a:solidFill>
                <a:latin typeface="微軟正黑體" panose="020B0604030504040204" pitchFamily="34" charset="-120"/>
                <a:ea typeface="微軟正黑體" panose="020B0604030504040204" pitchFamily="34" charset="-120"/>
                <a:cs typeface="+mn-cs"/>
              </a:defRPr>
            </a:lvl4pPr>
            <a:lvl5pPr marL="710348" indent="-235183" algn="l" defTabSz="1064604" rtl="0" eaLnBrk="1" latinLnBrk="0" hangingPunct="1">
              <a:spcBef>
                <a:spcPts val="0"/>
              </a:spcBef>
              <a:spcAft>
                <a:spcPts val="1333"/>
              </a:spcAft>
              <a:buClrTx/>
              <a:buSzPct val="100000"/>
              <a:buFont typeface="Verdana" panose="020B0604030504040204" pitchFamily="34" charset="0"/>
              <a:buChar char="−"/>
              <a:tabLst/>
              <a:defRPr lang="en-US" sz="1400" kern="1200" baseline="0" dirty="0" smtClean="0">
                <a:solidFill>
                  <a:schemeClr val="tx1"/>
                </a:solidFill>
                <a:latin typeface="+mj-lt"/>
                <a:ea typeface="微軟正黑體" panose="020B0604030504040204" pitchFamily="34" charset="-120"/>
                <a:cs typeface="+mn-cs"/>
              </a:defRPr>
            </a:lvl5pPr>
            <a:lvl6pPr marL="710348" indent="-235183" algn="l" defTabSz="121911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48" indent="-235183" algn="l" defTabSz="121911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48" indent="-235183" algn="l" defTabSz="121911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48" indent="-235183" algn="l" defTabSz="121911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r>
              <a:rPr lang="zh-TW" altLang="zh-TW"/>
              <a:t>該事件發生對於資產價值的衝擊程度，其面向綜合考量財物面、組織信譽面、業務營運面與受影響對象面</a:t>
            </a:r>
            <a:endParaRPr lang="zh-TW" altLang="en-US">
              <a:solidFill>
                <a:srgbClr val="313131"/>
              </a:solidFill>
            </a:endParaRPr>
          </a:p>
          <a:p>
            <a:endParaRPr lang="zh-TW" altLang="en-US"/>
          </a:p>
        </p:txBody>
      </p:sp>
      <p:sp>
        <p:nvSpPr>
          <p:cNvPr id="4" name="標題 3"/>
          <p:cNvSpPr>
            <a:spLocks noGrp="1"/>
          </p:cNvSpPr>
          <p:nvPr>
            <p:ph type="title"/>
          </p:nvPr>
        </p:nvSpPr>
        <p:spPr>
          <a:xfrm>
            <a:off x="469900" y="402587"/>
            <a:ext cx="3949799" cy="775597"/>
          </a:xfrm>
        </p:spPr>
        <p:txBody>
          <a:bodyPr vert="horz" wrap="none" lIns="0" tIns="0" rIns="0" bIns="0" rtlCol="0" anchor="t" anchorCtr="0">
            <a:spAutoFit/>
          </a:bodyPr>
          <a:lstStyle/>
          <a:p>
            <a:r>
              <a:rPr lang="zh-TW" altLang="en-US" sz="2800" b="1">
                <a:latin typeface="微軟正黑體" panose="020B0604030504040204" pitchFamily="34" charset="-120"/>
                <a:ea typeface="微軟正黑體" panose="020B0604030504040204" pitchFamily="34" charset="-120"/>
                <a:cs typeface="Calibri" panose="020F0502020204030204" pitchFamily="34" charset="0"/>
              </a:rPr>
              <a:t>風險分析與評估：衝擊性</a:t>
            </a:r>
            <a:br>
              <a:rPr lang="zh-TW" altLang="en-US" sz="2800" b="1">
                <a:latin typeface="微軟正黑體" panose="020B0604030504040204" pitchFamily="34" charset="-120"/>
                <a:ea typeface="微軟正黑體" panose="020B0604030504040204" pitchFamily="34" charset="-120"/>
                <a:cs typeface="Calibri" panose="020F0502020204030204" pitchFamily="34" charset="0"/>
              </a:rPr>
            </a:br>
            <a:endParaRPr lang="zh-TW" altLang="en-US" sz="2800" b="1">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13" name="Rectangle 12"/>
          <p:cNvSpPr>
            <a:spLocks noChangeArrowheads="1"/>
          </p:cNvSpPr>
          <p:nvPr/>
        </p:nvSpPr>
        <p:spPr bwMode="auto">
          <a:xfrm>
            <a:off x="8251583" y="443623"/>
            <a:ext cx="3559417" cy="363043"/>
          </a:xfrm>
          <a:prstGeom prst="rect">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marL="958850" lvl="1" indent="-285750">
              <a:lnSpc>
                <a:spcPct val="130000"/>
              </a:lnSpc>
              <a:defRPr/>
            </a:pPr>
            <a:endParaRPr lang="en-US" altLang="zh-TW" sz="7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矩形 13"/>
          <p:cNvSpPr/>
          <p:nvPr/>
        </p:nvSpPr>
        <p:spPr>
          <a:xfrm>
            <a:off x="8627998" y="478794"/>
            <a:ext cx="3048000" cy="261610"/>
          </a:xfrm>
          <a:prstGeom prst="rect">
            <a:avLst/>
          </a:prstGeom>
        </p:spPr>
        <p:txBody>
          <a:bodyPr wrap="square">
            <a:spAutoFit/>
          </a:bodyPr>
          <a:lstStyle/>
          <a:p>
            <a:r>
              <a:rPr lang="en-US" altLang="zh-TW" sz="1100">
                <a:solidFill>
                  <a:schemeClr val="bg1"/>
                </a:solidFill>
              </a:rPr>
              <a:t>Risk = Value x Possibility x Impact</a:t>
            </a:r>
          </a:p>
        </p:txBody>
      </p:sp>
      <p:sp>
        <p:nvSpPr>
          <p:cNvPr id="15" name="橢圓 14"/>
          <p:cNvSpPr/>
          <p:nvPr/>
        </p:nvSpPr>
        <p:spPr bwMode="gray">
          <a:xfrm>
            <a:off x="10151998" y="297485"/>
            <a:ext cx="666497" cy="603612"/>
          </a:xfrm>
          <a:prstGeom prst="ellipse">
            <a:avLst/>
          </a:prstGeom>
          <a:solidFill>
            <a:srgbClr val="FF0000">
              <a:alpha val="34902"/>
            </a:srgb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a:solidFill>
                <a:schemeClr val="bg1"/>
              </a:solidFill>
            </a:endParaRPr>
          </a:p>
        </p:txBody>
      </p:sp>
      <p:graphicFrame>
        <p:nvGraphicFramePr>
          <p:cNvPr id="3" name="內容版面配置區 2"/>
          <p:cNvGraphicFramePr>
            <a:graphicFrameLocks noGrp="1"/>
          </p:cNvGraphicFramePr>
          <p:nvPr>
            <p:ph idx="1"/>
            <p:extLst>
              <p:ext uri="{D42A27DB-BD31-4B8C-83A1-F6EECF244321}">
                <p14:modId xmlns:p14="http://schemas.microsoft.com/office/powerpoint/2010/main" val="164943431"/>
              </p:ext>
            </p:extLst>
          </p:nvPr>
        </p:nvGraphicFramePr>
        <p:xfrm>
          <a:off x="469901" y="1763454"/>
          <a:ext cx="11252199" cy="4797061"/>
        </p:xfrm>
        <a:graphic>
          <a:graphicData uri="http://schemas.openxmlformats.org/drawingml/2006/table">
            <a:tbl>
              <a:tblPr firstRow="1" firstCol="1" bandRow="1">
                <a:tableStyleId>{00A15C55-8517-42AA-B614-E9B94910E393}</a:tableStyleId>
              </a:tblPr>
              <a:tblGrid>
                <a:gridCol w="1771096">
                  <a:extLst>
                    <a:ext uri="{9D8B030D-6E8A-4147-A177-3AD203B41FA5}">
                      <a16:colId xmlns:a16="http://schemas.microsoft.com/office/drawing/2014/main" val="1439969781"/>
                    </a:ext>
                  </a:extLst>
                </a:gridCol>
                <a:gridCol w="3373741">
                  <a:extLst>
                    <a:ext uri="{9D8B030D-6E8A-4147-A177-3AD203B41FA5}">
                      <a16:colId xmlns:a16="http://schemas.microsoft.com/office/drawing/2014/main" val="4107765311"/>
                    </a:ext>
                  </a:extLst>
                </a:gridCol>
                <a:gridCol w="1928296">
                  <a:extLst>
                    <a:ext uri="{9D8B030D-6E8A-4147-A177-3AD203B41FA5}">
                      <a16:colId xmlns:a16="http://schemas.microsoft.com/office/drawing/2014/main" val="630090432"/>
                    </a:ext>
                  </a:extLst>
                </a:gridCol>
                <a:gridCol w="2752288">
                  <a:extLst>
                    <a:ext uri="{9D8B030D-6E8A-4147-A177-3AD203B41FA5}">
                      <a16:colId xmlns:a16="http://schemas.microsoft.com/office/drawing/2014/main" val="3109836907"/>
                    </a:ext>
                  </a:extLst>
                </a:gridCol>
                <a:gridCol w="783153">
                  <a:extLst>
                    <a:ext uri="{9D8B030D-6E8A-4147-A177-3AD203B41FA5}">
                      <a16:colId xmlns:a16="http://schemas.microsoft.com/office/drawing/2014/main" val="3879882705"/>
                    </a:ext>
                  </a:extLst>
                </a:gridCol>
                <a:gridCol w="643625">
                  <a:extLst>
                    <a:ext uri="{9D8B030D-6E8A-4147-A177-3AD203B41FA5}">
                      <a16:colId xmlns:a16="http://schemas.microsoft.com/office/drawing/2014/main" val="1312266868"/>
                    </a:ext>
                  </a:extLst>
                </a:gridCol>
              </a:tblGrid>
              <a:tr h="430307">
                <a:tc gridSpan="4">
                  <a:txBody>
                    <a:bodyPr/>
                    <a:lstStyle/>
                    <a:p>
                      <a:pPr algn="ctr" hangingPunct="0">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衝擊評判標準</a:t>
                      </a:r>
                      <a:endParaRPr lang="zh-TW" sz="160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6FC2B4"/>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hangingPunct="0">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衝擊</a:t>
                      </a:r>
                      <a:endParaRPr lang="zh-TW" sz="160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6FC2B4"/>
                    </a:solidFill>
                  </a:tcPr>
                </a:tc>
                <a:tc rowSpan="2">
                  <a:txBody>
                    <a:bodyPr/>
                    <a:lstStyle/>
                    <a:p>
                      <a:pPr algn="ctr" hangingPunct="0">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等級</a:t>
                      </a:r>
                      <a:endParaRPr lang="zh-TW" sz="160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6FC2B4"/>
                    </a:solidFill>
                  </a:tcPr>
                </a:tc>
                <a:extLst>
                  <a:ext uri="{0D108BD9-81ED-4DB2-BD59-A6C34878D82A}">
                    <a16:rowId xmlns:a16="http://schemas.microsoft.com/office/drawing/2014/main" val="3425102934"/>
                  </a:ext>
                </a:extLst>
              </a:tr>
              <a:tr h="0">
                <a:tc>
                  <a:txBody>
                    <a:bodyPr/>
                    <a:lstStyle/>
                    <a:p>
                      <a:pPr algn="ctr" hangingPunct="0">
                        <a:spcAft>
                          <a:spcPts val="0"/>
                        </a:spcAft>
                      </a:pPr>
                      <a:r>
                        <a:rPr lang="zh-TW" sz="1600" b="1" kern="100">
                          <a:solidFill>
                            <a:schemeClr val="tx1"/>
                          </a:solidFill>
                          <a:effectLst/>
                          <a:latin typeface="微軟正黑體" panose="020B0604030504040204" pitchFamily="34" charset="-120"/>
                          <a:ea typeface="微軟正黑體" panose="020B0604030504040204" pitchFamily="34" charset="-120"/>
                        </a:rPr>
                        <a:t>財物面</a:t>
                      </a:r>
                      <a:endParaRPr lang="zh-TW" sz="1600" b="1"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6FC2B4"/>
                    </a:solidFill>
                  </a:tcPr>
                </a:tc>
                <a:tc>
                  <a:txBody>
                    <a:bodyPr/>
                    <a:lstStyle/>
                    <a:p>
                      <a:pPr algn="ctr" hangingPunct="0">
                        <a:spcAft>
                          <a:spcPts val="0"/>
                        </a:spcAft>
                      </a:pPr>
                      <a:r>
                        <a:rPr lang="zh-TW" sz="1600" b="1" kern="100">
                          <a:solidFill>
                            <a:schemeClr val="tx1"/>
                          </a:solidFill>
                          <a:effectLst/>
                          <a:latin typeface="微軟正黑體" panose="020B0604030504040204" pitchFamily="34" charset="-120"/>
                          <a:ea typeface="微軟正黑體" panose="020B0604030504040204" pitchFamily="34" charset="-120"/>
                        </a:rPr>
                        <a:t>組織信譽面</a:t>
                      </a:r>
                      <a:endParaRPr lang="zh-TW" sz="1600" b="1"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6FC2B4"/>
                    </a:solidFill>
                  </a:tcPr>
                </a:tc>
                <a:tc>
                  <a:txBody>
                    <a:bodyPr/>
                    <a:lstStyle/>
                    <a:p>
                      <a:pPr algn="ctr" hangingPunct="0">
                        <a:spcAft>
                          <a:spcPts val="0"/>
                        </a:spcAft>
                      </a:pPr>
                      <a:r>
                        <a:rPr lang="zh-TW" sz="1600" b="1" kern="100">
                          <a:solidFill>
                            <a:schemeClr val="tx1"/>
                          </a:solidFill>
                          <a:effectLst/>
                          <a:latin typeface="微軟正黑體" panose="020B0604030504040204" pitchFamily="34" charset="-120"/>
                          <a:ea typeface="微軟正黑體" panose="020B0604030504040204" pitchFamily="34" charset="-120"/>
                        </a:rPr>
                        <a:t>業務營運面</a:t>
                      </a:r>
                      <a:endParaRPr lang="zh-TW" sz="1600" b="1"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6FC2B4"/>
                    </a:solidFill>
                  </a:tcPr>
                </a:tc>
                <a:tc>
                  <a:txBody>
                    <a:bodyPr/>
                    <a:lstStyle/>
                    <a:p>
                      <a:pPr algn="ctr" hangingPunct="0">
                        <a:spcAft>
                          <a:spcPts val="0"/>
                        </a:spcAft>
                      </a:pPr>
                      <a:r>
                        <a:rPr lang="zh-TW" sz="1600" b="1" kern="100">
                          <a:solidFill>
                            <a:schemeClr val="tx1"/>
                          </a:solidFill>
                          <a:effectLst/>
                          <a:latin typeface="微軟正黑體" panose="020B0604030504040204" pitchFamily="34" charset="-120"/>
                          <a:ea typeface="微軟正黑體" panose="020B0604030504040204" pitchFamily="34" charset="-120"/>
                        </a:rPr>
                        <a:t>受影響對象面</a:t>
                      </a:r>
                      <a:endParaRPr lang="zh-TW" sz="1600" b="1"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6FC2B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850808439"/>
                  </a:ext>
                </a:extLst>
              </a:tr>
              <a:tr h="759512">
                <a:tc>
                  <a:txBody>
                    <a:bodyPr/>
                    <a:lstStyle/>
                    <a:p>
                      <a:pPr algn="just" hangingPunct="0">
                        <a:spcAft>
                          <a:spcPts val="0"/>
                        </a:spcAft>
                      </a:pPr>
                      <a:r>
                        <a:rPr lang="zh-TW" sz="1600" b="0" kern="0">
                          <a:solidFill>
                            <a:schemeClr val="tx1"/>
                          </a:solidFill>
                          <a:effectLst/>
                          <a:latin typeface="微軟正黑體" panose="020B0604030504040204" pitchFamily="34" charset="-120"/>
                          <a:ea typeface="微軟正黑體" panose="020B0604030504040204" pitchFamily="34" charset="-120"/>
                        </a:rPr>
                        <a:t>財物損失在</a:t>
                      </a:r>
                      <a:r>
                        <a:rPr lang="en-US" sz="1600" b="0" kern="0">
                          <a:solidFill>
                            <a:schemeClr val="tx1"/>
                          </a:solidFill>
                          <a:effectLst/>
                          <a:latin typeface="微軟正黑體" panose="020B0604030504040204" pitchFamily="34" charset="-120"/>
                          <a:ea typeface="微軟正黑體" panose="020B0604030504040204" pitchFamily="34" charset="-120"/>
                        </a:rPr>
                        <a:t>2</a:t>
                      </a:r>
                      <a:r>
                        <a:rPr lang="zh-TW" sz="1600" b="0" kern="0">
                          <a:solidFill>
                            <a:schemeClr val="tx1"/>
                          </a:solidFill>
                          <a:effectLst/>
                          <a:latin typeface="微軟正黑體" panose="020B0604030504040204" pitchFamily="34" charset="-120"/>
                          <a:ea typeface="微軟正黑體" panose="020B0604030504040204" pitchFamily="34" charset="-120"/>
                        </a:rPr>
                        <a:t>萬元（含）以下</a:t>
                      </a:r>
                      <a:endParaRPr lang="zh-TW" sz="1600" b="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E7EFF1"/>
                    </a:solidFill>
                  </a:tcPr>
                </a:tc>
                <a:tc>
                  <a:txBody>
                    <a:bodyPr/>
                    <a:lstStyle/>
                    <a:p>
                      <a:pPr marL="0" indent="0" algn="l" hangingPunct="0">
                        <a:spcAft>
                          <a:spcPts val="0"/>
                        </a:spcAft>
                        <a:buFont typeface="+mj-lt"/>
                        <a:buNone/>
                      </a:pPr>
                      <a:r>
                        <a:rPr lang="zh-TW" sz="1600" b="0" kern="0">
                          <a:solidFill>
                            <a:schemeClr val="tx1"/>
                          </a:solidFill>
                          <a:effectLst/>
                          <a:latin typeface="微軟正黑體" panose="020B0604030504040204" pitchFamily="34" charset="-120"/>
                          <a:ea typeface="微軟正黑體" panose="020B0604030504040204" pitchFamily="34" charset="-120"/>
                        </a:rPr>
                        <a:t>對本部形象完全無影響，或影響範圍尚可接受</a:t>
                      </a:r>
                      <a:endParaRPr lang="zh-TW" sz="1600" b="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E7EFF1"/>
                    </a:solidFill>
                  </a:tcPr>
                </a:tc>
                <a:tc>
                  <a:txBody>
                    <a:bodyPr/>
                    <a:lstStyle/>
                    <a:p>
                      <a:pPr algn="just" hangingPunct="0">
                        <a:spcAft>
                          <a:spcPts val="0"/>
                        </a:spcAft>
                      </a:pPr>
                      <a:r>
                        <a:rPr lang="zh-TW" sz="1600" b="0" kern="0">
                          <a:solidFill>
                            <a:schemeClr val="tx1"/>
                          </a:solidFill>
                          <a:effectLst/>
                          <a:latin typeface="微軟正黑體" panose="020B0604030504040204" pitchFamily="34" charset="-120"/>
                          <a:ea typeface="微軟正黑體" panose="020B0604030504040204" pitchFamily="34" charset="-120"/>
                        </a:rPr>
                        <a:t>影響業務運作甚低或無影響</a:t>
                      </a:r>
                      <a:endParaRPr lang="zh-TW" sz="1600" b="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E7EFF1"/>
                    </a:solidFill>
                  </a:tcPr>
                </a:tc>
                <a:tc>
                  <a:txBody>
                    <a:bodyPr/>
                    <a:lstStyle/>
                    <a:p>
                      <a:pPr algn="just" hangingPunct="0">
                        <a:spcAft>
                          <a:spcPts val="0"/>
                        </a:spcAft>
                      </a:pPr>
                      <a:r>
                        <a:rPr lang="zh-TW" sz="1600" b="0" kern="0">
                          <a:solidFill>
                            <a:schemeClr val="tx1"/>
                          </a:solidFill>
                          <a:effectLst/>
                          <a:latin typeface="微軟正黑體" panose="020B0604030504040204" pitchFamily="34" charset="-120"/>
                          <a:ea typeface="微軟正黑體" panose="020B0604030504040204" pitchFamily="34" charset="-120"/>
                        </a:rPr>
                        <a:t>本部內外部利害關係者影響甚低，或於可接受範圍內</a:t>
                      </a:r>
                      <a:endParaRPr lang="zh-TW" sz="1600" b="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E7EFF1"/>
                    </a:solidFill>
                  </a:tcPr>
                </a:tc>
                <a:tc>
                  <a:txBody>
                    <a:bodyPr/>
                    <a:lstStyle/>
                    <a:p>
                      <a:pPr algn="ctr" hangingPunct="0">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低</a:t>
                      </a:r>
                      <a:endParaRPr lang="zh-TW" sz="160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E7EFF1"/>
                    </a:solidFill>
                  </a:tcPr>
                </a:tc>
                <a:tc>
                  <a:txBody>
                    <a:bodyPr/>
                    <a:lstStyle/>
                    <a:p>
                      <a:pPr algn="ctr" hangingPunct="0">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1</a:t>
                      </a:r>
                      <a:endParaRPr lang="zh-TW" sz="160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E7EFF1"/>
                    </a:solidFill>
                  </a:tcPr>
                </a:tc>
                <a:extLst>
                  <a:ext uri="{0D108BD9-81ED-4DB2-BD59-A6C34878D82A}">
                    <a16:rowId xmlns:a16="http://schemas.microsoft.com/office/drawing/2014/main" val="2012384018"/>
                  </a:ext>
                </a:extLst>
              </a:tr>
              <a:tr h="1293616">
                <a:tc>
                  <a:txBody>
                    <a:bodyPr/>
                    <a:lstStyle/>
                    <a:p>
                      <a:pPr algn="just" hangingPunct="0">
                        <a:spcAft>
                          <a:spcPts val="0"/>
                        </a:spcAft>
                      </a:pPr>
                      <a:r>
                        <a:rPr lang="zh-TW" sz="1600" b="0" kern="0">
                          <a:solidFill>
                            <a:schemeClr val="tx1"/>
                          </a:solidFill>
                          <a:effectLst/>
                          <a:latin typeface="微軟正黑體" panose="020B0604030504040204" pitchFamily="34" charset="-120"/>
                          <a:ea typeface="微軟正黑體" panose="020B0604030504040204" pitchFamily="34" charset="-120"/>
                        </a:rPr>
                        <a:t>財物損失在</a:t>
                      </a:r>
                      <a:r>
                        <a:rPr lang="en-US" sz="1600" b="0" kern="0">
                          <a:solidFill>
                            <a:schemeClr val="tx1"/>
                          </a:solidFill>
                          <a:effectLst/>
                          <a:latin typeface="微軟正黑體" panose="020B0604030504040204" pitchFamily="34" charset="-120"/>
                          <a:ea typeface="微軟正黑體" panose="020B0604030504040204" pitchFamily="34" charset="-120"/>
                        </a:rPr>
                        <a:t>500</a:t>
                      </a:r>
                      <a:r>
                        <a:rPr lang="zh-TW" sz="1600" b="0" kern="0">
                          <a:solidFill>
                            <a:schemeClr val="tx1"/>
                          </a:solidFill>
                          <a:effectLst/>
                          <a:latin typeface="微軟正黑體" panose="020B0604030504040204" pitchFamily="34" charset="-120"/>
                          <a:ea typeface="微軟正黑體" panose="020B0604030504040204" pitchFamily="34" charset="-120"/>
                        </a:rPr>
                        <a:t>萬元以下，</a:t>
                      </a:r>
                      <a:r>
                        <a:rPr lang="en-US" sz="1600" b="0" kern="0">
                          <a:solidFill>
                            <a:schemeClr val="tx1"/>
                          </a:solidFill>
                          <a:effectLst/>
                          <a:latin typeface="微軟正黑體" panose="020B0604030504040204" pitchFamily="34" charset="-120"/>
                          <a:ea typeface="微軟正黑體" panose="020B0604030504040204" pitchFamily="34" charset="-120"/>
                        </a:rPr>
                        <a:t>2</a:t>
                      </a:r>
                      <a:r>
                        <a:rPr lang="zh-TW" sz="1600" b="0" kern="0">
                          <a:solidFill>
                            <a:schemeClr val="tx1"/>
                          </a:solidFill>
                          <a:effectLst/>
                          <a:latin typeface="微軟正黑體" panose="020B0604030504040204" pitchFamily="34" charset="-120"/>
                          <a:ea typeface="微軟正黑體" panose="020B0604030504040204" pitchFamily="34" charset="-120"/>
                        </a:rPr>
                        <a:t>萬元以上</a:t>
                      </a:r>
                      <a:endParaRPr lang="zh-TW" sz="1600" b="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CBDDE2"/>
                    </a:solidFill>
                  </a:tcPr>
                </a:tc>
                <a:tc>
                  <a:txBody>
                    <a:bodyPr/>
                    <a:lstStyle/>
                    <a:p>
                      <a:pPr marL="342900" indent="-342900" algn="l" hangingPunct="0">
                        <a:spcAft>
                          <a:spcPts val="0"/>
                        </a:spcAft>
                        <a:buFont typeface="+mj-lt"/>
                        <a:buAutoNum type="arabicPeriod"/>
                      </a:pPr>
                      <a:r>
                        <a:rPr lang="zh-TW" sz="1600" b="0" kern="0">
                          <a:solidFill>
                            <a:schemeClr val="tx1"/>
                          </a:solidFill>
                          <a:effectLst/>
                          <a:latin typeface="微軟正黑體" panose="020B0604030504040204" pitchFamily="34" charset="-120"/>
                          <a:ea typeface="微軟正黑體" panose="020B0604030504040204" pitchFamily="34" charset="-120"/>
                        </a:rPr>
                        <a:t>本部形象受影響、少數民眾對組織信心產生質疑</a:t>
                      </a:r>
                      <a:endParaRPr lang="en-US" altLang="zh-TW" sz="1600" b="0" kern="0">
                        <a:solidFill>
                          <a:schemeClr val="tx1"/>
                        </a:solidFill>
                        <a:effectLst/>
                        <a:latin typeface="微軟正黑體" panose="020B0604030504040204" pitchFamily="34" charset="-120"/>
                        <a:ea typeface="微軟正黑體" panose="020B0604030504040204" pitchFamily="34" charset="-120"/>
                      </a:endParaRPr>
                    </a:p>
                    <a:p>
                      <a:pPr marL="342900" indent="-342900" algn="l" hangingPunct="0">
                        <a:spcAft>
                          <a:spcPts val="0"/>
                        </a:spcAft>
                        <a:buFont typeface="+mj-lt"/>
                        <a:buAutoNum type="arabicPeriod"/>
                      </a:pPr>
                      <a:r>
                        <a:rPr lang="zh-TW" sz="1600" b="0" kern="0">
                          <a:solidFill>
                            <a:schemeClr val="tx1"/>
                          </a:solidFill>
                          <a:effectLst/>
                          <a:latin typeface="微軟正黑體" panose="020B0604030504040204" pitchFamily="34" charset="-120"/>
                          <a:ea typeface="微軟正黑體" panose="020B0604030504040204" pitchFamily="34" charset="-120"/>
                        </a:rPr>
                        <a:t>未有全國性新聞報導，但發生多個地方新聞報導連續</a:t>
                      </a:r>
                      <a:r>
                        <a:rPr lang="en-US" sz="1600" b="0" kern="0">
                          <a:solidFill>
                            <a:schemeClr val="tx1"/>
                          </a:solidFill>
                          <a:effectLst/>
                          <a:latin typeface="微軟正黑體" panose="020B0604030504040204" pitchFamily="34" charset="-120"/>
                          <a:ea typeface="微軟正黑體" panose="020B0604030504040204" pitchFamily="34" charset="-120"/>
                        </a:rPr>
                        <a:t>2</a:t>
                      </a:r>
                      <a:r>
                        <a:rPr lang="zh-TW" sz="1600" b="0" kern="0">
                          <a:solidFill>
                            <a:schemeClr val="tx1"/>
                          </a:solidFill>
                          <a:effectLst/>
                          <a:latin typeface="微軟正黑體" panose="020B0604030504040204" pitchFamily="34" charset="-120"/>
                          <a:ea typeface="微軟正黑體" panose="020B0604030504040204" pitchFamily="34" charset="-120"/>
                        </a:rPr>
                        <a:t>次</a:t>
                      </a:r>
                      <a:r>
                        <a:rPr lang="en-US" sz="1600" b="0" kern="0">
                          <a:solidFill>
                            <a:schemeClr val="tx1"/>
                          </a:solidFill>
                          <a:effectLst/>
                          <a:latin typeface="微軟正黑體" panose="020B0604030504040204" pitchFamily="34" charset="-120"/>
                          <a:ea typeface="微軟正黑體" panose="020B0604030504040204" pitchFamily="34" charset="-120"/>
                        </a:rPr>
                        <a:t>(</a:t>
                      </a:r>
                      <a:r>
                        <a:rPr lang="zh-TW" sz="1600" b="0" kern="0">
                          <a:solidFill>
                            <a:schemeClr val="tx1"/>
                          </a:solidFill>
                          <a:effectLst/>
                          <a:latin typeface="微軟正黑體" panose="020B0604030504040204" pitchFamily="34" charset="-120"/>
                          <a:ea typeface="微軟正黑體" panose="020B0604030504040204" pitchFamily="34" charset="-120"/>
                        </a:rPr>
                        <a:t>含</a:t>
                      </a:r>
                      <a:r>
                        <a:rPr lang="en-US" sz="1600" b="0" kern="0">
                          <a:solidFill>
                            <a:schemeClr val="tx1"/>
                          </a:solidFill>
                          <a:effectLst/>
                          <a:latin typeface="微軟正黑體" panose="020B0604030504040204" pitchFamily="34" charset="-120"/>
                          <a:ea typeface="微軟正黑體" panose="020B0604030504040204" pitchFamily="34" charset="-120"/>
                        </a:rPr>
                        <a:t>)</a:t>
                      </a:r>
                      <a:r>
                        <a:rPr lang="zh-TW" sz="1600" b="0" kern="0">
                          <a:solidFill>
                            <a:schemeClr val="tx1"/>
                          </a:solidFill>
                          <a:effectLst/>
                          <a:latin typeface="微軟正黑體" panose="020B0604030504040204" pitchFamily="34" charset="-120"/>
                          <a:ea typeface="微軟正黑體" panose="020B0604030504040204" pitchFamily="34" charset="-120"/>
                        </a:rPr>
                        <a:t>以下</a:t>
                      </a:r>
                      <a:endParaRPr lang="zh-TW" sz="1600" b="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CBDDE2"/>
                    </a:solidFill>
                  </a:tcPr>
                </a:tc>
                <a:tc>
                  <a:txBody>
                    <a:bodyPr/>
                    <a:lstStyle/>
                    <a:p>
                      <a:pPr algn="just" hangingPunct="0">
                        <a:spcAft>
                          <a:spcPts val="0"/>
                        </a:spcAft>
                      </a:pPr>
                      <a:r>
                        <a:rPr lang="zh-TW" sz="1600" b="0" kern="0">
                          <a:solidFill>
                            <a:schemeClr val="tx1"/>
                          </a:solidFill>
                          <a:effectLst/>
                          <a:latin typeface="微軟正黑體" panose="020B0604030504040204" pitchFamily="34" charset="-120"/>
                          <a:ea typeface="微軟正黑體" panose="020B0604030504040204" pitchFamily="34" charset="-120"/>
                        </a:rPr>
                        <a:t>影響本處或對內業務運作</a:t>
                      </a:r>
                      <a:endParaRPr lang="zh-TW" sz="1600" b="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CBDDE2"/>
                    </a:solidFill>
                  </a:tcPr>
                </a:tc>
                <a:tc>
                  <a:txBody>
                    <a:bodyPr/>
                    <a:lstStyle/>
                    <a:p>
                      <a:pPr algn="just" hangingPunct="0">
                        <a:spcAft>
                          <a:spcPts val="0"/>
                        </a:spcAft>
                      </a:pPr>
                      <a:r>
                        <a:rPr lang="zh-TW" sz="1600" b="0" kern="0">
                          <a:solidFill>
                            <a:schemeClr val="tx1"/>
                          </a:solidFill>
                          <a:effectLst/>
                          <a:latin typeface="微軟正黑體" panose="020B0604030504040204" pitchFamily="34" charset="-120"/>
                          <a:ea typeface="微軟正黑體" panose="020B0604030504040204" pitchFamily="34" charset="-120"/>
                        </a:rPr>
                        <a:t>僅本部內部利害關係者受影響</a:t>
                      </a:r>
                      <a:endParaRPr lang="zh-TW" sz="1600" b="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CBDDE2"/>
                    </a:solidFill>
                  </a:tcPr>
                </a:tc>
                <a:tc>
                  <a:txBody>
                    <a:bodyPr/>
                    <a:lstStyle/>
                    <a:p>
                      <a:pPr algn="ctr" hangingPunct="0">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中</a:t>
                      </a:r>
                      <a:endParaRPr lang="zh-TW" sz="160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CBDDE2"/>
                    </a:solidFill>
                  </a:tcPr>
                </a:tc>
                <a:tc>
                  <a:txBody>
                    <a:bodyPr/>
                    <a:lstStyle/>
                    <a:p>
                      <a:pPr algn="ctr" hangingPunct="0">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2</a:t>
                      </a:r>
                      <a:endParaRPr lang="zh-TW" sz="160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CBDDE2"/>
                    </a:solidFill>
                  </a:tcPr>
                </a:tc>
                <a:extLst>
                  <a:ext uri="{0D108BD9-81ED-4DB2-BD59-A6C34878D82A}">
                    <a16:rowId xmlns:a16="http://schemas.microsoft.com/office/drawing/2014/main" val="1352608445"/>
                  </a:ext>
                </a:extLst>
              </a:tr>
              <a:tr h="1293616">
                <a:tc>
                  <a:txBody>
                    <a:bodyPr/>
                    <a:lstStyle/>
                    <a:p>
                      <a:pPr algn="just" hangingPunct="0">
                        <a:spcAft>
                          <a:spcPts val="0"/>
                        </a:spcAft>
                      </a:pPr>
                      <a:r>
                        <a:rPr lang="zh-TW" sz="1600" b="0" kern="0">
                          <a:solidFill>
                            <a:schemeClr val="tx1"/>
                          </a:solidFill>
                          <a:effectLst/>
                          <a:latin typeface="微軟正黑體" panose="020B0604030504040204" pitchFamily="34" charset="-120"/>
                          <a:ea typeface="微軟正黑體" panose="020B0604030504040204" pitchFamily="34" charset="-120"/>
                        </a:rPr>
                        <a:t>財物損失在</a:t>
                      </a:r>
                      <a:r>
                        <a:rPr lang="en-US" sz="1600" b="0" kern="0">
                          <a:solidFill>
                            <a:schemeClr val="tx1"/>
                          </a:solidFill>
                          <a:effectLst/>
                          <a:latin typeface="微軟正黑體" panose="020B0604030504040204" pitchFamily="34" charset="-120"/>
                          <a:ea typeface="微軟正黑體" panose="020B0604030504040204" pitchFamily="34" charset="-120"/>
                        </a:rPr>
                        <a:t>1,000</a:t>
                      </a:r>
                      <a:r>
                        <a:rPr lang="zh-TW" sz="1600" b="0" kern="0">
                          <a:solidFill>
                            <a:schemeClr val="tx1"/>
                          </a:solidFill>
                          <a:effectLst/>
                          <a:latin typeface="微軟正黑體" panose="020B0604030504040204" pitchFamily="34" charset="-120"/>
                          <a:ea typeface="微軟正黑體" panose="020B0604030504040204" pitchFamily="34" charset="-120"/>
                        </a:rPr>
                        <a:t>萬元以下，</a:t>
                      </a:r>
                      <a:r>
                        <a:rPr lang="en-US" sz="1600" b="0" kern="0">
                          <a:solidFill>
                            <a:schemeClr val="tx1"/>
                          </a:solidFill>
                          <a:effectLst/>
                          <a:latin typeface="微軟正黑體" panose="020B0604030504040204" pitchFamily="34" charset="-120"/>
                          <a:ea typeface="微軟正黑體" panose="020B0604030504040204" pitchFamily="34" charset="-120"/>
                        </a:rPr>
                        <a:t>500</a:t>
                      </a:r>
                      <a:r>
                        <a:rPr lang="zh-TW" sz="1600" b="0" kern="0">
                          <a:solidFill>
                            <a:schemeClr val="tx1"/>
                          </a:solidFill>
                          <a:effectLst/>
                          <a:latin typeface="微軟正黑體" panose="020B0604030504040204" pitchFamily="34" charset="-120"/>
                          <a:ea typeface="微軟正黑體" panose="020B0604030504040204" pitchFamily="34" charset="-120"/>
                        </a:rPr>
                        <a:t>萬元（含）以上</a:t>
                      </a:r>
                      <a:endParaRPr lang="zh-TW" sz="1600" b="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E7EFF1"/>
                    </a:solidFill>
                  </a:tcPr>
                </a:tc>
                <a:tc>
                  <a:txBody>
                    <a:bodyPr/>
                    <a:lstStyle/>
                    <a:p>
                      <a:pPr marL="342900" indent="-342900" algn="l" hangingPunct="0">
                        <a:spcAft>
                          <a:spcPts val="0"/>
                        </a:spcAft>
                        <a:buFont typeface="+mj-lt"/>
                        <a:buAutoNum type="arabicPeriod"/>
                      </a:pPr>
                      <a:r>
                        <a:rPr lang="zh-TW" sz="1600" b="0" kern="0">
                          <a:solidFill>
                            <a:schemeClr val="tx1"/>
                          </a:solidFill>
                          <a:effectLst/>
                          <a:latin typeface="微軟正黑體" panose="020B0604030504040204" pitchFamily="34" charset="-120"/>
                          <a:ea typeface="微軟正黑體" panose="020B0604030504040204" pitchFamily="34" charset="-120"/>
                        </a:rPr>
                        <a:t>本部形象受損、部分民眾失去信心並招致主管機關關切</a:t>
                      </a:r>
                      <a:endParaRPr lang="en-US" altLang="zh-TW" sz="1600" b="0" kern="0">
                        <a:solidFill>
                          <a:schemeClr val="tx1"/>
                        </a:solidFill>
                        <a:effectLst/>
                        <a:latin typeface="微軟正黑體" panose="020B0604030504040204" pitchFamily="34" charset="-120"/>
                        <a:ea typeface="微軟正黑體" panose="020B0604030504040204" pitchFamily="34" charset="-120"/>
                      </a:endParaRPr>
                    </a:p>
                    <a:p>
                      <a:pPr marL="342900" indent="-342900" algn="l" hangingPunct="0">
                        <a:spcAft>
                          <a:spcPts val="0"/>
                        </a:spcAft>
                        <a:buFont typeface="+mj-lt"/>
                        <a:buAutoNum type="arabicPeriod"/>
                      </a:pPr>
                      <a:r>
                        <a:rPr lang="zh-TW" sz="1600" b="0" kern="0">
                          <a:solidFill>
                            <a:schemeClr val="tx1"/>
                          </a:solidFill>
                          <a:effectLst/>
                          <a:latin typeface="微軟正黑體" panose="020B0604030504040204" pitchFamily="34" charset="-120"/>
                          <a:ea typeface="微軟正黑體" panose="020B0604030504040204" pitchFamily="34" charset="-120"/>
                        </a:rPr>
                        <a:t>全國性新聞連續報導未達</a:t>
                      </a:r>
                      <a:r>
                        <a:rPr lang="en-US" sz="1600" b="0" kern="0">
                          <a:solidFill>
                            <a:schemeClr val="tx1"/>
                          </a:solidFill>
                          <a:effectLst/>
                          <a:latin typeface="微軟正黑體" panose="020B0604030504040204" pitchFamily="34" charset="-120"/>
                          <a:ea typeface="微軟正黑體" panose="020B0604030504040204" pitchFamily="34" charset="-120"/>
                        </a:rPr>
                        <a:t>1</a:t>
                      </a:r>
                      <a:r>
                        <a:rPr lang="zh-TW" sz="1600" b="0" kern="0">
                          <a:solidFill>
                            <a:schemeClr val="tx1"/>
                          </a:solidFill>
                          <a:effectLst/>
                          <a:latin typeface="微軟正黑體" panose="020B0604030504040204" pitchFamily="34" charset="-120"/>
                          <a:ea typeface="微軟正黑體" panose="020B0604030504040204" pitchFamily="34" charset="-120"/>
                        </a:rPr>
                        <a:t>個月以上；或多個地方新聞報導連續</a:t>
                      </a:r>
                      <a:r>
                        <a:rPr lang="en-US" sz="1600" b="0" kern="0">
                          <a:solidFill>
                            <a:schemeClr val="tx1"/>
                          </a:solidFill>
                          <a:effectLst/>
                          <a:latin typeface="微軟正黑體" panose="020B0604030504040204" pitchFamily="34" charset="-120"/>
                          <a:ea typeface="微軟正黑體" panose="020B0604030504040204" pitchFamily="34" charset="-120"/>
                        </a:rPr>
                        <a:t>2</a:t>
                      </a:r>
                      <a:r>
                        <a:rPr lang="zh-TW" sz="1600" b="0" kern="0">
                          <a:solidFill>
                            <a:schemeClr val="tx1"/>
                          </a:solidFill>
                          <a:effectLst/>
                          <a:latin typeface="微軟正黑體" panose="020B0604030504040204" pitchFamily="34" charset="-120"/>
                          <a:ea typeface="微軟正黑體" panose="020B0604030504040204" pitchFamily="34" charset="-120"/>
                        </a:rPr>
                        <a:t>次以上</a:t>
                      </a:r>
                      <a:endParaRPr lang="zh-TW" sz="1600" b="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E7EFF1"/>
                    </a:solidFill>
                  </a:tcPr>
                </a:tc>
                <a:tc>
                  <a:txBody>
                    <a:bodyPr/>
                    <a:lstStyle/>
                    <a:p>
                      <a:pPr algn="just" hangingPunct="0">
                        <a:spcAft>
                          <a:spcPts val="0"/>
                        </a:spcAft>
                      </a:pPr>
                      <a:r>
                        <a:rPr lang="zh-TW" sz="1600" b="0" kern="0">
                          <a:solidFill>
                            <a:schemeClr val="tx1"/>
                          </a:solidFill>
                          <a:effectLst/>
                          <a:latin typeface="微軟正黑體" panose="020B0604030504040204" pitchFamily="34" charset="-120"/>
                          <a:ea typeface="微軟正黑體" panose="020B0604030504040204" pitchFamily="34" charset="-120"/>
                        </a:rPr>
                        <a:t>部分關鍵業務中斷</a:t>
                      </a:r>
                      <a:endParaRPr lang="zh-TW" sz="1600" b="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E7EFF1"/>
                    </a:solidFill>
                  </a:tcPr>
                </a:tc>
                <a:tc>
                  <a:txBody>
                    <a:bodyPr/>
                    <a:lstStyle/>
                    <a:p>
                      <a:pPr algn="just" hangingPunct="0">
                        <a:spcAft>
                          <a:spcPts val="0"/>
                        </a:spcAft>
                      </a:pPr>
                      <a:r>
                        <a:rPr lang="zh-TW" sz="1600" b="0" kern="0">
                          <a:solidFill>
                            <a:schemeClr val="tx1"/>
                          </a:solidFill>
                          <a:effectLst/>
                          <a:latin typeface="微軟正黑體" panose="020B0604030504040204" pitchFamily="34" charset="-120"/>
                          <a:ea typeface="微軟正黑體" panose="020B0604030504040204" pitchFamily="34" charset="-120"/>
                        </a:rPr>
                        <a:t>本部內部利害關係者受影響，但外部利害關係者僅受部分影響，如民眾需使用替代方案進行原業務申請</a:t>
                      </a:r>
                      <a:endParaRPr lang="zh-TW" sz="1600" b="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E7EFF1"/>
                    </a:solidFill>
                  </a:tcPr>
                </a:tc>
                <a:tc>
                  <a:txBody>
                    <a:bodyPr/>
                    <a:lstStyle/>
                    <a:p>
                      <a:pPr algn="ctr" hangingPunct="0">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高</a:t>
                      </a:r>
                      <a:endParaRPr lang="zh-TW" sz="160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E7EFF1"/>
                    </a:solidFill>
                  </a:tcPr>
                </a:tc>
                <a:tc>
                  <a:txBody>
                    <a:bodyPr/>
                    <a:lstStyle/>
                    <a:p>
                      <a:pPr algn="ctr" hangingPunct="0">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3</a:t>
                      </a:r>
                      <a:endParaRPr lang="zh-TW" sz="160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E7EFF1"/>
                    </a:solidFill>
                  </a:tcPr>
                </a:tc>
                <a:extLst>
                  <a:ext uri="{0D108BD9-81ED-4DB2-BD59-A6C34878D82A}">
                    <a16:rowId xmlns:a16="http://schemas.microsoft.com/office/drawing/2014/main" val="350102275"/>
                  </a:ext>
                </a:extLst>
              </a:tr>
              <a:tr h="776170">
                <a:tc>
                  <a:txBody>
                    <a:bodyPr/>
                    <a:lstStyle/>
                    <a:p>
                      <a:pPr algn="just" hangingPunct="0">
                        <a:spcAft>
                          <a:spcPts val="0"/>
                        </a:spcAft>
                      </a:pPr>
                      <a:r>
                        <a:rPr lang="zh-TW" sz="1600" b="0" kern="0">
                          <a:solidFill>
                            <a:schemeClr val="tx1"/>
                          </a:solidFill>
                          <a:effectLst/>
                          <a:latin typeface="微軟正黑體" panose="020B0604030504040204" pitchFamily="34" charset="-120"/>
                          <a:ea typeface="微軟正黑體" panose="020B0604030504040204" pitchFamily="34" charset="-120"/>
                        </a:rPr>
                        <a:t>財物損失在</a:t>
                      </a:r>
                      <a:r>
                        <a:rPr lang="en-US" sz="1600" b="0" kern="0">
                          <a:solidFill>
                            <a:schemeClr val="tx1"/>
                          </a:solidFill>
                          <a:effectLst/>
                          <a:latin typeface="微軟正黑體" panose="020B0604030504040204" pitchFamily="34" charset="-120"/>
                          <a:ea typeface="微軟正黑體" panose="020B0604030504040204" pitchFamily="34" charset="-120"/>
                        </a:rPr>
                        <a:t>1,000</a:t>
                      </a:r>
                      <a:r>
                        <a:rPr lang="zh-TW" sz="1600" b="0" kern="0">
                          <a:solidFill>
                            <a:schemeClr val="tx1"/>
                          </a:solidFill>
                          <a:effectLst/>
                          <a:latin typeface="微軟正黑體" panose="020B0604030504040204" pitchFamily="34" charset="-120"/>
                          <a:ea typeface="微軟正黑體" panose="020B0604030504040204" pitchFamily="34" charset="-120"/>
                        </a:rPr>
                        <a:t>萬元以上</a:t>
                      </a:r>
                      <a:endParaRPr lang="zh-TW" sz="1600" b="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CBDDE2"/>
                    </a:solidFill>
                  </a:tcPr>
                </a:tc>
                <a:tc>
                  <a:txBody>
                    <a:bodyPr/>
                    <a:lstStyle/>
                    <a:p>
                      <a:pPr marL="342900" indent="-342900" algn="l" hangingPunct="0">
                        <a:spcAft>
                          <a:spcPts val="0"/>
                        </a:spcAft>
                        <a:buFont typeface="+mj-lt"/>
                        <a:buAutoNum type="arabicPeriod"/>
                      </a:pPr>
                      <a:r>
                        <a:rPr lang="zh-TW" sz="1600" b="0" kern="0">
                          <a:solidFill>
                            <a:schemeClr val="tx1"/>
                          </a:solidFill>
                          <a:effectLst/>
                          <a:latin typeface="微軟正黑體" panose="020B0604030504040204" pitchFamily="34" charset="-120"/>
                          <a:ea typeface="微軟正黑體" panose="020B0604030504040204" pitchFamily="34" charset="-120"/>
                        </a:rPr>
                        <a:t>本部形象嚴重受損、民眾失去信心並招致主管機關懲處</a:t>
                      </a:r>
                      <a:endParaRPr lang="en-US" altLang="zh-TW" sz="1600" b="0" kern="0">
                        <a:solidFill>
                          <a:schemeClr val="tx1"/>
                        </a:solidFill>
                        <a:effectLst/>
                        <a:latin typeface="微軟正黑體" panose="020B0604030504040204" pitchFamily="34" charset="-120"/>
                        <a:ea typeface="微軟正黑體" panose="020B0604030504040204" pitchFamily="34" charset="-120"/>
                      </a:endParaRPr>
                    </a:p>
                    <a:p>
                      <a:pPr marL="342900" indent="-342900" algn="l" hangingPunct="0">
                        <a:spcAft>
                          <a:spcPts val="0"/>
                        </a:spcAft>
                        <a:buFont typeface="+mj-lt"/>
                        <a:buAutoNum type="arabicPeriod"/>
                      </a:pPr>
                      <a:r>
                        <a:rPr lang="zh-TW" sz="1600" b="0" kern="0">
                          <a:solidFill>
                            <a:schemeClr val="tx1"/>
                          </a:solidFill>
                          <a:effectLst/>
                          <a:latin typeface="微軟正黑體" panose="020B0604030504040204" pitchFamily="34" charset="-120"/>
                          <a:ea typeface="微軟正黑體" panose="020B0604030504040204" pitchFamily="34" charset="-120"/>
                        </a:rPr>
                        <a:t>全國性新聞報導連續</a:t>
                      </a:r>
                      <a:r>
                        <a:rPr lang="en-US" sz="1600" b="0" kern="0">
                          <a:solidFill>
                            <a:schemeClr val="tx1"/>
                          </a:solidFill>
                          <a:effectLst/>
                          <a:latin typeface="微軟正黑體" panose="020B0604030504040204" pitchFamily="34" charset="-120"/>
                          <a:ea typeface="微軟正黑體" panose="020B0604030504040204" pitchFamily="34" charset="-120"/>
                        </a:rPr>
                        <a:t>1</a:t>
                      </a:r>
                      <a:r>
                        <a:rPr lang="zh-TW" sz="1600" b="0" kern="0">
                          <a:solidFill>
                            <a:schemeClr val="tx1"/>
                          </a:solidFill>
                          <a:effectLst/>
                          <a:latin typeface="微軟正黑體" panose="020B0604030504040204" pitchFamily="34" charset="-120"/>
                          <a:ea typeface="微軟正黑體" panose="020B0604030504040204" pitchFamily="34" charset="-120"/>
                        </a:rPr>
                        <a:t>個月以上</a:t>
                      </a:r>
                      <a:endParaRPr lang="zh-TW" sz="1600" b="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CBDDE2"/>
                    </a:solidFill>
                  </a:tcPr>
                </a:tc>
                <a:tc>
                  <a:txBody>
                    <a:bodyPr/>
                    <a:lstStyle/>
                    <a:p>
                      <a:pPr algn="just" hangingPunct="0">
                        <a:spcAft>
                          <a:spcPts val="0"/>
                        </a:spcAft>
                      </a:pPr>
                      <a:r>
                        <a:rPr lang="zh-TW" sz="1600" b="0" kern="0">
                          <a:solidFill>
                            <a:schemeClr val="tx1"/>
                          </a:solidFill>
                          <a:effectLst/>
                          <a:latin typeface="微軟正黑體" panose="020B0604030504040204" pitchFamily="34" charset="-120"/>
                          <a:ea typeface="微軟正黑體" panose="020B0604030504040204" pitchFamily="34" charset="-120"/>
                        </a:rPr>
                        <a:t>導致關鍵業務運作中斷</a:t>
                      </a:r>
                      <a:endParaRPr lang="zh-TW" sz="1600" b="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CBDDE2"/>
                    </a:solidFill>
                  </a:tcPr>
                </a:tc>
                <a:tc>
                  <a:txBody>
                    <a:bodyPr/>
                    <a:lstStyle/>
                    <a:p>
                      <a:pPr algn="just" hangingPunct="0">
                        <a:spcAft>
                          <a:spcPts val="0"/>
                        </a:spcAft>
                      </a:pPr>
                      <a:r>
                        <a:rPr lang="zh-TW" sz="1600" b="0" kern="0">
                          <a:solidFill>
                            <a:schemeClr val="tx1"/>
                          </a:solidFill>
                          <a:effectLst/>
                          <a:latin typeface="微軟正黑體" panose="020B0604030504040204" pitchFamily="34" charset="-120"/>
                          <a:ea typeface="微軟正黑體" panose="020B0604030504040204" pitchFamily="34" charset="-120"/>
                        </a:rPr>
                        <a:t>本部內外部利害關係者皆受重大影響</a:t>
                      </a:r>
                      <a:endParaRPr lang="zh-TW" sz="1600" b="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CBDDE2"/>
                    </a:solidFill>
                  </a:tcPr>
                </a:tc>
                <a:tc>
                  <a:txBody>
                    <a:bodyPr/>
                    <a:lstStyle/>
                    <a:p>
                      <a:pPr algn="ctr" hangingPunct="0">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極高</a:t>
                      </a:r>
                      <a:endParaRPr lang="zh-TW" sz="160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CBDDE2"/>
                    </a:solidFill>
                  </a:tcPr>
                </a:tc>
                <a:tc>
                  <a:txBody>
                    <a:bodyPr/>
                    <a:lstStyle/>
                    <a:p>
                      <a:pPr algn="ctr" hangingPunct="0">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4</a:t>
                      </a:r>
                      <a:endParaRPr lang="zh-TW" sz="1600" kern="100">
                        <a:solidFill>
                          <a:schemeClr val="tx1"/>
                        </a:solidFill>
                        <a:effectLst/>
                        <a:latin typeface="微軟正黑體" panose="020B0604030504040204" pitchFamily="34" charset="-120"/>
                        <a:ea typeface="微軟正黑體" panose="020B0604030504040204" pitchFamily="34" charset="-120"/>
                        <a:cs typeface="Cambria" panose="02040503050406030204" pitchFamily="18" charset="0"/>
                      </a:endParaRPr>
                    </a:p>
                  </a:txBody>
                  <a:tcPr marL="68580" marR="68580" marT="0" marB="0" anchor="ctr">
                    <a:solidFill>
                      <a:srgbClr val="CBDDE2"/>
                    </a:solidFill>
                  </a:tcPr>
                </a:tc>
                <a:extLst>
                  <a:ext uri="{0D108BD9-81ED-4DB2-BD59-A6C34878D82A}">
                    <a16:rowId xmlns:a16="http://schemas.microsoft.com/office/drawing/2014/main" val="905981867"/>
                  </a:ext>
                </a:extLst>
              </a:tr>
            </a:tbl>
          </a:graphicData>
        </a:graphic>
      </p:graphicFrame>
    </p:spTree>
    <p:extLst>
      <p:ext uri="{BB962C8B-B14F-4D97-AF65-F5344CB8AC3E}">
        <p14:creationId xmlns:p14="http://schemas.microsoft.com/office/powerpoint/2010/main" val="194319258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a:extLst>
              <a:ext uri="{FF2B5EF4-FFF2-40B4-BE49-F238E27FC236}">
                <a16:creationId xmlns:a16="http://schemas.microsoft.com/office/drawing/2014/main" id="{84873E55-21AE-8228-DCB0-CE01B4F68EE8}"/>
              </a:ext>
            </a:extLst>
          </p:cNvPr>
          <p:cNvGraphicFramePr>
            <a:graphicFrameLocks noGrp="1"/>
          </p:cNvGraphicFramePr>
          <p:nvPr>
            <p:ph idx="1"/>
            <p:extLst>
              <p:ext uri="{D42A27DB-BD31-4B8C-83A1-F6EECF244321}">
                <p14:modId xmlns:p14="http://schemas.microsoft.com/office/powerpoint/2010/main" val="1391948410"/>
              </p:ext>
            </p:extLst>
          </p:nvPr>
        </p:nvGraphicFramePr>
        <p:xfrm>
          <a:off x="1524000" y="1866939"/>
          <a:ext cx="9144000" cy="2217420"/>
        </p:xfrm>
        <a:graphic>
          <a:graphicData uri="http://schemas.openxmlformats.org/drawingml/2006/table">
            <a:tbl>
              <a:tblPr/>
              <a:tblGrid>
                <a:gridCol w="609600">
                  <a:extLst>
                    <a:ext uri="{9D8B030D-6E8A-4147-A177-3AD203B41FA5}">
                      <a16:colId xmlns:a16="http://schemas.microsoft.com/office/drawing/2014/main" val="2542006615"/>
                    </a:ext>
                  </a:extLst>
                </a:gridCol>
                <a:gridCol w="609600">
                  <a:extLst>
                    <a:ext uri="{9D8B030D-6E8A-4147-A177-3AD203B41FA5}">
                      <a16:colId xmlns:a16="http://schemas.microsoft.com/office/drawing/2014/main" val="3682650830"/>
                    </a:ext>
                  </a:extLst>
                </a:gridCol>
                <a:gridCol w="609600">
                  <a:extLst>
                    <a:ext uri="{9D8B030D-6E8A-4147-A177-3AD203B41FA5}">
                      <a16:colId xmlns:a16="http://schemas.microsoft.com/office/drawing/2014/main" val="1237572196"/>
                    </a:ext>
                  </a:extLst>
                </a:gridCol>
                <a:gridCol w="609600">
                  <a:extLst>
                    <a:ext uri="{9D8B030D-6E8A-4147-A177-3AD203B41FA5}">
                      <a16:colId xmlns:a16="http://schemas.microsoft.com/office/drawing/2014/main" val="507943138"/>
                    </a:ext>
                  </a:extLst>
                </a:gridCol>
                <a:gridCol w="609600">
                  <a:extLst>
                    <a:ext uri="{9D8B030D-6E8A-4147-A177-3AD203B41FA5}">
                      <a16:colId xmlns:a16="http://schemas.microsoft.com/office/drawing/2014/main" val="545443119"/>
                    </a:ext>
                  </a:extLst>
                </a:gridCol>
                <a:gridCol w="609600">
                  <a:extLst>
                    <a:ext uri="{9D8B030D-6E8A-4147-A177-3AD203B41FA5}">
                      <a16:colId xmlns:a16="http://schemas.microsoft.com/office/drawing/2014/main" val="2843688550"/>
                    </a:ext>
                  </a:extLst>
                </a:gridCol>
                <a:gridCol w="609600">
                  <a:extLst>
                    <a:ext uri="{9D8B030D-6E8A-4147-A177-3AD203B41FA5}">
                      <a16:colId xmlns:a16="http://schemas.microsoft.com/office/drawing/2014/main" val="3415005970"/>
                    </a:ext>
                  </a:extLst>
                </a:gridCol>
                <a:gridCol w="609600">
                  <a:extLst>
                    <a:ext uri="{9D8B030D-6E8A-4147-A177-3AD203B41FA5}">
                      <a16:colId xmlns:a16="http://schemas.microsoft.com/office/drawing/2014/main" val="4283018268"/>
                    </a:ext>
                  </a:extLst>
                </a:gridCol>
                <a:gridCol w="609600">
                  <a:extLst>
                    <a:ext uri="{9D8B030D-6E8A-4147-A177-3AD203B41FA5}">
                      <a16:colId xmlns:a16="http://schemas.microsoft.com/office/drawing/2014/main" val="1684374908"/>
                    </a:ext>
                  </a:extLst>
                </a:gridCol>
                <a:gridCol w="609600">
                  <a:extLst>
                    <a:ext uri="{9D8B030D-6E8A-4147-A177-3AD203B41FA5}">
                      <a16:colId xmlns:a16="http://schemas.microsoft.com/office/drawing/2014/main" val="1060417238"/>
                    </a:ext>
                  </a:extLst>
                </a:gridCol>
                <a:gridCol w="609600">
                  <a:extLst>
                    <a:ext uri="{9D8B030D-6E8A-4147-A177-3AD203B41FA5}">
                      <a16:colId xmlns:a16="http://schemas.microsoft.com/office/drawing/2014/main" val="1086693216"/>
                    </a:ext>
                  </a:extLst>
                </a:gridCol>
                <a:gridCol w="609600">
                  <a:extLst>
                    <a:ext uri="{9D8B030D-6E8A-4147-A177-3AD203B41FA5}">
                      <a16:colId xmlns:a16="http://schemas.microsoft.com/office/drawing/2014/main" val="380263273"/>
                    </a:ext>
                  </a:extLst>
                </a:gridCol>
                <a:gridCol w="609600">
                  <a:extLst>
                    <a:ext uri="{9D8B030D-6E8A-4147-A177-3AD203B41FA5}">
                      <a16:colId xmlns:a16="http://schemas.microsoft.com/office/drawing/2014/main" val="3630125953"/>
                    </a:ext>
                  </a:extLst>
                </a:gridCol>
                <a:gridCol w="609600">
                  <a:extLst>
                    <a:ext uri="{9D8B030D-6E8A-4147-A177-3AD203B41FA5}">
                      <a16:colId xmlns:a16="http://schemas.microsoft.com/office/drawing/2014/main" val="540676243"/>
                    </a:ext>
                  </a:extLst>
                </a:gridCol>
                <a:gridCol w="609600">
                  <a:extLst>
                    <a:ext uri="{9D8B030D-6E8A-4147-A177-3AD203B41FA5}">
                      <a16:colId xmlns:a16="http://schemas.microsoft.com/office/drawing/2014/main" val="1933980862"/>
                    </a:ext>
                  </a:extLst>
                </a:gridCol>
              </a:tblGrid>
              <a:tr h="297180">
                <a:tc gridSpan="5">
                  <a:txBody>
                    <a:bodyPr/>
                    <a:lstStyle/>
                    <a:p>
                      <a:pPr algn="ctr" rtl="0" fontAlgn="ctr"/>
                      <a:r>
                        <a:rPr lang="zh-TW" altLang="en-US" sz="1800" b="1" i="0" u="none" strike="noStrike">
                          <a:solidFill>
                            <a:srgbClr val="FFFFFF"/>
                          </a:solidFill>
                          <a:effectLst/>
                          <a:latin typeface="微軟正黑體" panose="020B0604030504040204" pitchFamily="34" charset="-120"/>
                          <a:ea typeface="微軟正黑體" panose="020B0604030504040204" pitchFamily="34" charset="-120"/>
                        </a:rPr>
                        <a:t>資產價值：</a:t>
                      </a:r>
                      <a:r>
                        <a:rPr lang="en-US" altLang="zh-TW" sz="1800" b="1" i="0" u="none" strike="noStrike">
                          <a:solidFill>
                            <a:srgbClr val="FFFFFF"/>
                          </a:solidFill>
                          <a:effectLst/>
                          <a:latin typeface="微軟正黑體" panose="020B0604030504040204" pitchFamily="34" charset="-120"/>
                          <a:ea typeface="微軟正黑體" panose="020B0604030504040204" pitchFamily="34" charset="-12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FC2B4"/>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rtl="0" fontAlgn="ctr"/>
                      <a:r>
                        <a:rPr lang="zh-TW" altLang="en-US" sz="1800" b="1" i="0" u="none" strike="noStrike">
                          <a:solidFill>
                            <a:srgbClr val="FFFFFF"/>
                          </a:solidFill>
                          <a:effectLst/>
                          <a:latin typeface="微軟正黑體" panose="020B0604030504040204" pitchFamily="34" charset="-120"/>
                          <a:ea typeface="微軟正黑體" panose="020B0604030504040204" pitchFamily="34" charset="-120"/>
                        </a:rPr>
                        <a:t>資產價值：</a:t>
                      </a:r>
                      <a:r>
                        <a:rPr lang="en-US" altLang="zh-TW" sz="1800" b="1" i="0" u="none" strike="noStrike">
                          <a:solidFill>
                            <a:srgbClr val="FFFFFF"/>
                          </a:solidFill>
                          <a:effectLst/>
                          <a:latin typeface="微軟正黑體" panose="020B0604030504040204" pitchFamily="34" charset="-120"/>
                          <a:ea typeface="微軟正黑體" panose="020B0604030504040204" pitchFamily="34" charset="-12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FC2B4"/>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rtl="0" fontAlgn="ctr"/>
                      <a:r>
                        <a:rPr lang="zh-TW" altLang="en-US" sz="1800" b="1" i="0" u="none" strike="noStrike">
                          <a:solidFill>
                            <a:srgbClr val="FFFFFF"/>
                          </a:solidFill>
                          <a:effectLst/>
                          <a:latin typeface="微軟正黑體" panose="020B0604030504040204" pitchFamily="34" charset="-120"/>
                          <a:ea typeface="微軟正黑體" panose="020B0604030504040204" pitchFamily="34" charset="-120"/>
                        </a:rPr>
                        <a:t>資產價值：</a:t>
                      </a:r>
                      <a:r>
                        <a:rPr lang="en-US" altLang="zh-TW" sz="1800" b="1" i="0" u="none" strike="noStrike">
                          <a:solidFill>
                            <a:srgbClr val="FFFFFF"/>
                          </a:solidFill>
                          <a:effectLst/>
                          <a:latin typeface="微軟正黑體" panose="020B0604030504040204" pitchFamily="34" charset="-120"/>
                          <a:ea typeface="微軟正黑體" panose="020B0604030504040204" pitchFamily="34" charset="-12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FC2B4"/>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905666232"/>
                  </a:ext>
                </a:extLst>
              </a:tr>
              <a:tr h="198120">
                <a:tc>
                  <a:txBody>
                    <a:bodyPr/>
                    <a:lstStyle/>
                    <a:p>
                      <a:pPr algn="ctr"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FC2B4"/>
                    </a:solidFill>
                  </a:tcPr>
                </a:tc>
                <a:tc gridSpan="4">
                  <a:txBody>
                    <a:bodyPr/>
                    <a:lstStyle/>
                    <a:p>
                      <a:pPr algn="ctr" rtl="0"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可能性</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FC2B4"/>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FC2B4"/>
                    </a:solidFill>
                  </a:tcPr>
                </a:tc>
                <a:tc gridSpan="4">
                  <a:txBody>
                    <a:bodyPr/>
                    <a:lstStyle/>
                    <a:p>
                      <a:pPr algn="ctr" rtl="0"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可能性</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FC2B4"/>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FC2B4"/>
                    </a:solidFill>
                  </a:tcPr>
                </a:tc>
                <a:tc gridSpan="4">
                  <a:txBody>
                    <a:bodyPr/>
                    <a:lstStyle/>
                    <a:p>
                      <a:pPr algn="ctr" rtl="0"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可能性</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FC2B4"/>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560825449"/>
                  </a:ext>
                </a:extLst>
              </a:tr>
              <a:tr h="190500">
                <a:tc rowSpan="5">
                  <a:txBody>
                    <a:bodyPr/>
                    <a:lstStyle/>
                    <a:p>
                      <a:pPr algn="ctr" rtl="0"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衝擊</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FC2B4"/>
                    </a:solidFill>
                  </a:tcPr>
                </a:tc>
                <a:tc>
                  <a:txBody>
                    <a:bodyPr/>
                    <a:lstStyle/>
                    <a:p>
                      <a:pPr algn="ctr"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FE8"/>
                    </a:solidFill>
                  </a:tcPr>
                </a:tc>
                <a:tc>
                  <a:txBody>
                    <a:bodyPr/>
                    <a:lstStyle/>
                    <a:p>
                      <a:pPr algn="ctr" rtl="0"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低</a:t>
                      </a: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FE8"/>
                    </a:solidFill>
                  </a:tcPr>
                </a:tc>
                <a:tc>
                  <a:txBody>
                    <a:bodyPr/>
                    <a:lstStyle/>
                    <a:p>
                      <a:pPr algn="ctr" rtl="0"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中</a:t>
                      </a: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FE8"/>
                    </a:solidFill>
                  </a:tcPr>
                </a:tc>
                <a:tc>
                  <a:txBody>
                    <a:bodyPr/>
                    <a:lstStyle/>
                    <a:p>
                      <a:pPr algn="ctr" rtl="0"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高</a:t>
                      </a: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FE8"/>
                    </a:solidFill>
                  </a:tcPr>
                </a:tc>
                <a:tc rowSpan="5">
                  <a:txBody>
                    <a:bodyPr/>
                    <a:lstStyle/>
                    <a:p>
                      <a:pPr algn="ctr" rtl="0"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衝擊</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FC2B4"/>
                    </a:solidFill>
                  </a:tcPr>
                </a:tc>
                <a:tc>
                  <a:txBody>
                    <a:bodyPr/>
                    <a:lstStyle/>
                    <a:p>
                      <a:pPr algn="ctr"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FE8"/>
                    </a:solidFill>
                  </a:tcPr>
                </a:tc>
                <a:tc>
                  <a:txBody>
                    <a:bodyPr/>
                    <a:lstStyle/>
                    <a:p>
                      <a:pPr algn="ctr" rtl="0"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低</a:t>
                      </a: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FE8"/>
                    </a:solidFill>
                  </a:tcPr>
                </a:tc>
                <a:tc>
                  <a:txBody>
                    <a:bodyPr/>
                    <a:lstStyle/>
                    <a:p>
                      <a:pPr algn="ctr" rtl="0"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中</a:t>
                      </a: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FE8"/>
                    </a:solidFill>
                  </a:tcPr>
                </a:tc>
                <a:tc>
                  <a:txBody>
                    <a:bodyPr/>
                    <a:lstStyle/>
                    <a:p>
                      <a:pPr algn="ctr" rtl="0"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高</a:t>
                      </a: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FE8"/>
                    </a:solidFill>
                  </a:tcPr>
                </a:tc>
                <a:tc rowSpan="5">
                  <a:txBody>
                    <a:bodyPr/>
                    <a:lstStyle/>
                    <a:p>
                      <a:pPr algn="ctr" rtl="0"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衝擊</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FC2B4"/>
                    </a:solidFill>
                  </a:tcPr>
                </a:tc>
                <a:tc>
                  <a:txBody>
                    <a:bodyPr/>
                    <a:lstStyle/>
                    <a:p>
                      <a:pPr algn="ctr"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FE8"/>
                    </a:solidFill>
                  </a:tcPr>
                </a:tc>
                <a:tc>
                  <a:txBody>
                    <a:bodyPr/>
                    <a:lstStyle/>
                    <a:p>
                      <a:pPr algn="ctr" rtl="0"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低</a:t>
                      </a: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FE8"/>
                    </a:solidFill>
                  </a:tcPr>
                </a:tc>
                <a:tc>
                  <a:txBody>
                    <a:bodyPr/>
                    <a:lstStyle/>
                    <a:p>
                      <a:pPr algn="ctr" rtl="0"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中</a:t>
                      </a: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FE8"/>
                    </a:solidFill>
                  </a:tcPr>
                </a:tc>
                <a:tc>
                  <a:txBody>
                    <a:bodyPr/>
                    <a:lstStyle/>
                    <a:p>
                      <a:pPr algn="ctr" rtl="0"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高</a:t>
                      </a: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FE8"/>
                    </a:solidFill>
                  </a:tcPr>
                </a:tc>
                <a:extLst>
                  <a:ext uri="{0D108BD9-81ED-4DB2-BD59-A6C34878D82A}">
                    <a16:rowId xmlns:a16="http://schemas.microsoft.com/office/drawing/2014/main" val="3465811715"/>
                  </a:ext>
                </a:extLst>
              </a:tr>
              <a:tr h="190500">
                <a:tc vMerge="1">
                  <a:txBody>
                    <a:bodyPr/>
                    <a:lstStyle/>
                    <a:p>
                      <a:endParaRPr lang="zh-TW" altLang="en-US"/>
                    </a:p>
                  </a:txBody>
                  <a:tcPr/>
                </a:tc>
                <a:tc>
                  <a:txBody>
                    <a:bodyPr/>
                    <a:lstStyle/>
                    <a:p>
                      <a:pPr algn="ctr" rtl="0"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低</a:t>
                      </a: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FE8"/>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vMerge="1">
                  <a:txBody>
                    <a:bodyPr/>
                    <a:lstStyle/>
                    <a:p>
                      <a:endParaRPr lang="zh-TW" altLang="en-US"/>
                    </a:p>
                  </a:txBody>
                  <a:tcPr/>
                </a:tc>
                <a:tc>
                  <a:txBody>
                    <a:bodyPr/>
                    <a:lstStyle/>
                    <a:p>
                      <a:pPr algn="ctr" rtl="0"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低</a:t>
                      </a: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FE8"/>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vMerge="1">
                  <a:txBody>
                    <a:bodyPr/>
                    <a:lstStyle/>
                    <a:p>
                      <a:endParaRPr lang="zh-TW" altLang="en-US"/>
                    </a:p>
                  </a:txBody>
                  <a:tcPr/>
                </a:tc>
                <a:tc>
                  <a:txBody>
                    <a:bodyPr/>
                    <a:lstStyle/>
                    <a:p>
                      <a:pPr algn="ctr" rtl="0"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低</a:t>
                      </a: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FE8"/>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extLst>
                  <a:ext uri="{0D108BD9-81ED-4DB2-BD59-A6C34878D82A}">
                    <a16:rowId xmlns:a16="http://schemas.microsoft.com/office/drawing/2014/main" val="3616194128"/>
                  </a:ext>
                </a:extLst>
              </a:tr>
              <a:tr h="190500">
                <a:tc vMerge="1">
                  <a:txBody>
                    <a:bodyPr/>
                    <a:lstStyle/>
                    <a:p>
                      <a:endParaRPr lang="zh-TW" altLang="en-US"/>
                    </a:p>
                  </a:txBody>
                  <a:tcPr/>
                </a:tc>
                <a:tc>
                  <a:txBody>
                    <a:bodyPr/>
                    <a:lstStyle/>
                    <a:p>
                      <a:pPr algn="ctr" rtl="0"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中</a:t>
                      </a: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FE8"/>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vMerge="1">
                  <a:txBody>
                    <a:bodyPr/>
                    <a:lstStyle/>
                    <a:p>
                      <a:endParaRPr lang="zh-TW" altLang="en-US"/>
                    </a:p>
                  </a:txBody>
                  <a:tcPr/>
                </a:tc>
                <a:tc>
                  <a:txBody>
                    <a:bodyPr/>
                    <a:lstStyle/>
                    <a:p>
                      <a:pPr algn="ctr" rtl="0"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中</a:t>
                      </a: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FE8"/>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vMerge="1">
                  <a:txBody>
                    <a:bodyPr/>
                    <a:lstStyle/>
                    <a:p>
                      <a:endParaRPr lang="zh-TW" altLang="en-US"/>
                    </a:p>
                  </a:txBody>
                  <a:tcPr/>
                </a:tc>
                <a:tc>
                  <a:txBody>
                    <a:bodyPr/>
                    <a:lstStyle/>
                    <a:p>
                      <a:pPr algn="ctr" rtl="0"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中</a:t>
                      </a: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FE8"/>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784714647"/>
                  </a:ext>
                </a:extLst>
              </a:tr>
              <a:tr h="190500">
                <a:tc vMerge="1">
                  <a:txBody>
                    <a:bodyPr/>
                    <a:lstStyle/>
                    <a:p>
                      <a:endParaRPr lang="zh-TW" altLang="en-US"/>
                    </a:p>
                  </a:txBody>
                  <a:tcPr/>
                </a:tc>
                <a:tc>
                  <a:txBody>
                    <a:bodyPr/>
                    <a:lstStyle/>
                    <a:p>
                      <a:pPr algn="ctr" rtl="0"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高</a:t>
                      </a: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FE8"/>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vMerge="1">
                  <a:txBody>
                    <a:bodyPr/>
                    <a:lstStyle/>
                    <a:p>
                      <a:endParaRPr lang="zh-TW" altLang="en-US"/>
                    </a:p>
                  </a:txBody>
                  <a:tcPr/>
                </a:tc>
                <a:tc>
                  <a:txBody>
                    <a:bodyPr/>
                    <a:lstStyle/>
                    <a:p>
                      <a:pPr algn="ctr" rtl="0"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高</a:t>
                      </a: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FE8"/>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vMerge="1">
                  <a:txBody>
                    <a:bodyPr/>
                    <a:lstStyle/>
                    <a:p>
                      <a:endParaRPr lang="zh-TW" altLang="en-US"/>
                    </a:p>
                  </a:txBody>
                  <a:tcPr/>
                </a:tc>
                <a:tc>
                  <a:txBody>
                    <a:bodyPr/>
                    <a:lstStyle/>
                    <a:p>
                      <a:pPr algn="ctr" rtl="0"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高</a:t>
                      </a: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FE8"/>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27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1589679950"/>
                  </a:ext>
                </a:extLst>
              </a:tr>
              <a:tr h="190500">
                <a:tc vMerge="1">
                  <a:txBody>
                    <a:bodyPr/>
                    <a:lstStyle/>
                    <a:p>
                      <a:endParaRPr lang="zh-TW" altLang="en-US"/>
                    </a:p>
                  </a:txBody>
                  <a:tcPr/>
                </a:tc>
                <a:tc>
                  <a:txBody>
                    <a:bodyPr/>
                    <a:lstStyle/>
                    <a:p>
                      <a:pPr algn="ctr" rtl="0"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極高</a:t>
                      </a: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FE8"/>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vMerge="1">
                  <a:txBody>
                    <a:bodyPr/>
                    <a:lstStyle/>
                    <a:p>
                      <a:endParaRPr lang="zh-TW" altLang="en-US"/>
                    </a:p>
                  </a:txBody>
                  <a:tcPr/>
                </a:tc>
                <a:tc>
                  <a:txBody>
                    <a:bodyPr/>
                    <a:lstStyle/>
                    <a:p>
                      <a:pPr algn="ctr" rtl="0"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極高</a:t>
                      </a: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FE8"/>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2D050"/>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16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24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vMerge="1">
                  <a:txBody>
                    <a:bodyPr/>
                    <a:lstStyle/>
                    <a:p>
                      <a:endParaRPr lang="zh-TW" altLang="en-US"/>
                    </a:p>
                  </a:txBody>
                  <a:tcPr/>
                </a:tc>
                <a:tc>
                  <a:txBody>
                    <a:bodyPr/>
                    <a:lstStyle/>
                    <a:p>
                      <a:pPr algn="ctr" rtl="0" fontAlgn="ct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極高</a:t>
                      </a: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FE8"/>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24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tc>
                  <a:txBody>
                    <a:bodyPr/>
                    <a:lstStyle/>
                    <a:p>
                      <a:pPr algn="ctr" rtl="0" fontAlgn="ct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36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0000"/>
                    </a:solidFill>
                  </a:tcPr>
                </a:tc>
                <a:extLst>
                  <a:ext uri="{0D108BD9-81ED-4DB2-BD59-A6C34878D82A}">
                    <a16:rowId xmlns:a16="http://schemas.microsoft.com/office/drawing/2014/main" val="314838813"/>
                  </a:ext>
                </a:extLst>
              </a:tr>
            </a:tbl>
          </a:graphicData>
        </a:graphic>
      </p:graphicFrame>
      <p:sp>
        <p:nvSpPr>
          <p:cNvPr id="3" name="文字版面配置區 2">
            <a:extLst>
              <a:ext uri="{FF2B5EF4-FFF2-40B4-BE49-F238E27FC236}">
                <a16:creationId xmlns:a16="http://schemas.microsoft.com/office/drawing/2014/main" id="{6B6C224D-6906-D0AE-8DE4-7E7ED006EF40}"/>
              </a:ext>
            </a:extLst>
          </p:cNvPr>
          <p:cNvSpPr>
            <a:spLocks noGrp="1"/>
          </p:cNvSpPr>
          <p:nvPr>
            <p:ph type="body" sz="quarter" idx="13"/>
          </p:nvPr>
        </p:nvSpPr>
        <p:spPr/>
        <p:txBody>
          <a:bodyPr/>
          <a:lstStyle/>
          <a:p>
            <a:endParaRPr lang="en-US" altLang="zh-TW">
              <a:latin typeface="微軟正黑體" panose="020B0604030504040204" pitchFamily="34" charset="-120"/>
              <a:ea typeface="微軟正黑體" panose="020B0604030504040204" pitchFamily="34" charset="-120"/>
            </a:endParaRPr>
          </a:p>
          <a:p>
            <a:endParaRPr lang="zh-TW" altLang="en-US">
              <a:latin typeface="微軟正黑體" panose="020B0604030504040204" pitchFamily="34" charset="-120"/>
              <a:ea typeface="微軟正黑體" panose="020B0604030504040204" pitchFamily="34" charset="-120"/>
            </a:endParaRPr>
          </a:p>
        </p:txBody>
      </p:sp>
      <p:graphicFrame>
        <p:nvGraphicFramePr>
          <p:cNvPr id="6" name="內容版面配置區 4">
            <a:extLst>
              <a:ext uri="{FF2B5EF4-FFF2-40B4-BE49-F238E27FC236}">
                <a16:creationId xmlns:a16="http://schemas.microsoft.com/office/drawing/2014/main" id="{8A907A07-468A-E8C0-0C37-ABCA344CC4F4}"/>
              </a:ext>
            </a:extLst>
          </p:cNvPr>
          <p:cNvGraphicFramePr>
            <a:graphicFrameLocks/>
          </p:cNvGraphicFramePr>
          <p:nvPr>
            <p:extLst>
              <p:ext uri="{D42A27DB-BD31-4B8C-83A1-F6EECF244321}">
                <p14:modId xmlns:p14="http://schemas.microsoft.com/office/powerpoint/2010/main" val="1831762661"/>
              </p:ext>
            </p:extLst>
          </p:nvPr>
        </p:nvGraphicFramePr>
        <p:xfrm>
          <a:off x="3385009" y="4540355"/>
          <a:ext cx="5499100" cy="1695450"/>
        </p:xfrm>
        <a:graphic>
          <a:graphicData uri="http://schemas.openxmlformats.org/drawingml/2006/table">
            <a:tbl>
              <a:tblPr/>
              <a:tblGrid>
                <a:gridCol w="736600">
                  <a:extLst>
                    <a:ext uri="{9D8B030D-6E8A-4147-A177-3AD203B41FA5}">
                      <a16:colId xmlns:a16="http://schemas.microsoft.com/office/drawing/2014/main" val="932597658"/>
                    </a:ext>
                  </a:extLst>
                </a:gridCol>
                <a:gridCol w="736600">
                  <a:extLst>
                    <a:ext uri="{9D8B030D-6E8A-4147-A177-3AD203B41FA5}">
                      <a16:colId xmlns:a16="http://schemas.microsoft.com/office/drawing/2014/main" val="834690615"/>
                    </a:ext>
                  </a:extLst>
                </a:gridCol>
                <a:gridCol w="736600">
                  <a:extLst>
                    <a:ext uri="{9D8B030D-6E8A-4147-A177-3AD203B41FA5}">
                      <a16:colId xmlns:a16="http://schemas.microsoft.com/office/drawing/2014/main" val="951069892"/>
                    </a:ext>
                  </a:extLst>
                </a:gridCol>
                <a:gridCol w="736600">
                  <a:extLst>
                    <a:ext uri="{9D8B030D-6E8A-4147-A177-3AD203B41FA5}">
                      <a16:colId xmlns:a16="http://schemas.microsoft.com/office/drawing/2014/main" val="1855207757"/>
                    </a:ext>
                  </a:extLst>
                </a:gridCol>
                <a:gridCol w="736600">
                  <a:extLst>
                    <a:ext uri="{9D8B030D-6E8A-4147-A177-3AD203B41FA5}">
                      <a16:colId xmlns:a16="http://schemas.microsoft.com/office/drawing/2014/main" val="2245915862"/>
                    </a:ext>
                  </a:extLst>
                </a:gridCol>
                <a:gridCol w="736600">
                  <a:extLst>
                    <a:ext uri="{9D8B030D-6E8A-4147-A177-3AD203B41FA5}">
                      <a16:colId xmlns:a16="http://schemas.microsoft.com/office/drawing/2014/main" val="1703856163"/>
                    </a:ext>
                  </a:extLst>
                </a:gridCol>
                <a:gridCol w="1079500">
                  <a:extLst>
                    <a:ext uri="{9D8B030D-6E8A-4147-A177-3AD203B41FA5}">
                      <a16:colId xmlns:a16="http://schemas.microsoft.com/office/drawing/2014/main" val="2444387517"/>
                    </a:ext>
                  </a:extLst>
                </a:gridCol>
              </a:tblGrid>
              <a:tr h="704850">
                <a:tc gridSpan="3">
                  <a:txBody>
                    <a:bodyPr/>
                    <a:lstStyle/>
                    <a:p>
                      <a:pPr algn="ctr" fontAlgn="ctr"/>
                      <a:r>
                        <a:rPr lang="zh-TW" altLang="en-US" sz="1200" b="1" i="0" u="none" strike="noStrike">
                          <a:solidFill>
                            <a:srgbClr val="333333"/>
                          </a:solidFill>
                          <a:effectLst/>
                          <a:latin typeface="微軟正黑體" panose="020B0604030504040204" pitchFamily="34" charset="-120"/>
                          <a:ea typeface="微軟正黑體" panose="020B0604030504040204" pitchFamily="34" charset="-120"/>
                        </a:rPr>
                        <a:t>未確實移除離</a:t>
                      </a:r>
                      <a:r>
                        <a:rPr lang="en-US" altLang="zh-TW" sz="1200" b="1" i="0" u="none" strike="noStrike">
                          <a:solidFill>
                            <a:srgbClr val="333333"/>
                          </a:solidFill>
                          <a:effectLst/>
                          <a:latin typeface="微軟正黑體" panose="020B0604030504040204" pitchFamily="34" charset="-120"/>
                          <a:ea typeface="微軟正黑體" panose="020B0604030504040204" pitchFamily="34" charset="-120"/>
                        </a:rPr>
                        <a:t>(</a:t>
                      </a:r>
                      <a:r>
                        <a:rPr lang="zh-TW" altLang="en-US" sz="1200" b="1" i="0" u="none" strike="noStrike">
                          <a:solidFill>
                            <a:srgbClr val="333333"/>
                          </a:solidFill>
                          <a:effectLst/>
                          <a:latin typeface="微軟正黑體" panose="020B0604030504040204" pitchFamily="34" charset="-120"/>
                          <a:ea typeface="微軟正黑體" panose="020B0604030504040204" pitchFamily="34" charset="-120"/>
                        </a:rPr>
                        <a:t>調</a:t>
                      </a:r>
                      <a:r>
                        <a:rPr lang="en-US" altLang="zh-TW" sz="1200" b="1" i="0" u="none" strike="noStrike">
                          <a:solidFill>
                            <a:srgbClr val="333333"/>
                          </a:solidFill>
                          <a:effectLst/>
                          <a:latin typeface="微軟正黑體" panose="020B0604030504040204" pitchFamily="34" charset="-120"/>
                          <a:ea typeface="微軟正黑體" panose="020B0604030504040204" pitchFamily="34" charset="-120"/>
                        </a:rPr>
                        <a:t>)</a:t>
                      </a:r>
                      <a:r>
                        <a:rPr lang="zh-TW" altLang="en-US" sz="1200" b="1" i="0" u="none" strike="noStrike">
                          <a:solidFill>
                            <a:srgbClr val="333333"/>
                          </a:solidFill>
                          <a:effectLst/>
                          <a:latin typeface="微軟正黑體" panose="020B0604030504040204" pitchFamily="34" charset="-120"/>
                          <a:ea typeface="微軟正黑體" panose="020B0604030504040204" pitchFamily="34" charset="-120"/>
                        </a:rPr>
                        <a:t>職人員機房門禁權限，導致離</a:t>
                      </a:r>
                      <a:r>
                        <a:rPr lang="en-US" altLang="zh-TW" sz="1200" b="1" i="0" u="none" strike="noStrike">
                          <a:solidFill>
                            <a:srgbClr val="333333"/>
                          </a:solidFill>
                          <a:effectLst/>
                          <a:latin typeface="微軟正黑體" panose="020B0604030504040204" pitchFamily="34" charset="-120"/>
                          <a:ea typeface="微軟正黑體" panose="020B0604030504040204" pitchFamily="34" charset="-120"/>
                        </a:rPr>
                        <a:t>(</a:t>
                      </a:r>
                      <a:r>
                        <a:rPr lang="zh-TW" altLang="en-US" sz="1200" b="1" i="0" u="none" strike="noStrike">
                          <a:solidFill>
                            <a:srgbClr val="333333"/>
                          </a:solidFill>
                          <a:effectLst/>
                          <a:latin typeface="微軟正黑體" panose="020B0604030504040204" pitchFamily="34" charset="-120"/>
                          <a:ea typeface="微軟正黑體" panose="020B0604030504040204" pitchFamily="34" charset="-120"/>
                        </a:rPr>
                        <a:t>調</a:t>
                      </a:r>
                      <a:r>
                        <a:rPr lang="en-US" altLang="zh-TW" sz="1200" b="1" i="0" u="none" strike="noStrike">
                          <a:solidFill>
                            <a:srgbClr val="333333"/>
                          </a:solidFill>
                          <a:effectLst/>
                          <a:latin typeface="微軟正黑體" panose="020B0604030504040204" pitchFamily="34" charset="-120"/>
                          <a:ea typeface="微軟正黑體" panose="020B0604030504040204" pitchFamily="34" charset="-120"/>
                        </a:rPr>
                        <a:t>)</a:t>
                      </a:r>
                      <a:r>
                        <a:rPr lang="zh-TW" altLang="en-US" sz="1200" b="1" i="0" u="none" strike="noStrike">
                          <a:solidFill>
                            <a:srgbClr val="333333"/>
                          </a:solidFill>
                          <a:effectLst/>
                          <a:latin typeface="微軟正黑體" panose="020B0604030504040204" pitchFamily="34" charset="-120"/>
                          <a:ea typeface="微軟正黑體" panose="020B0604030504040204" pitchFamily="34" charset="-120"/>
                        </a:rPr>
                        <a:t>職人員於離</a:t>
                      </a:r>
                      <a:r>
                        <a:rPr lang="en-US" altLang="zh-TW" sz="1200" b="1" i="0" u="none" strike="noStrike">
                          <a:solidFill>
                            <a:srgbClr val="333333"/>
                          </a:solidFill>
                          <a:effectLst/>
                          <a:latin typeface="微軟正黑體" panose="020B0604030504040204" pitchFamily="34" charset="-120"/>
                          <a:ea typeface="微軟正黑體" panose="020B0604030504040204" pitchFamily="34" charset="-120"/>
                        </a:rPr>
                        <a:t>(</a:t>
                      </a:r>
                      <a:r>
                        <a:rPr lang="zh-TW" altLang="en-US" sz="1200" b="1" i="0" u="none" strike="noStrike">
                          <a:solidFill>
                            <a:srgbClr val="333333"/>
                          </a:solidFill>
                          <a:effectLst/>
                          <a:latin typeface="微軟正黑體" panose="020B0604030504040204" pitchFamily="34" charset="-120"/>
                          <a:ea typeface="微軟正黑體" panose="020B0604030504040204" pitchFamily="34" charset="-120"/>
                        </a:rPr>
                        <a:t>調</a:t>
                      </a:r>
                      <a:r>
                        <a:rPr lang="en-US" altLang="zh-TW" sz="1200" b="1" i="0" u="none" strike="noStrike">
                          <a:solidFill>
                            <a:srgbClr val="333333"/>
                          </a:solidFill>
                          <a:effectLst/>
                          <a:latin typeface="微軟正黑體" panose="020B0604030504040204" pitchFamily="34" charset="-120"/>
                          <a:ea typeface="微軟正黑體" panose="020B0604030504040204" pitchFamily="34" charset="-120"/>
                        </a:rPr>
                        <a:t>)</a:t>
                      </a:r>
                      <a:r>
                        <a:rPr lang="zh-TW" altLang="en-US" sz="1200" b="1" i="0" u="none" strike="noStrike">
                          <a:solidFill>
                            <a:srgbClr val="333333"/>
                          </a:solidFill>
                          <a:effectLst/>
                          <a:latin typeface="微軟正黑體" panose="020B0604030504040204" pitchFamily="34" charset="-120"/>
                          <a:ea typeface="微軟正黑體" panose="020B0604030504040204" pitchFamily="34" charset="-120"/>
                        </a:rPr>
                        <a:t>職後仍可隨意進出機房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DE"/>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1200" b="1" i="0" u="none" strike="noStrike">
                          <a:solidFill>
                            <a:srgbClr val="000000"/>
                          </a:solidFill>
                          <a:effectLst/>
                          <a:latin typeface="微軟正黑體" panose="020B0604030504040204" pitchFamily="34" charset="-120"/>
                          <a:ea typeface="微軟正黑體" panose="020B0604030504040204" pitchFamily="34" charset="-120"/>
                        </a:rPr>
                        <a:t>火災發生後致使關鍵業務中斷，且無法於最大可容忍中斷時間內回復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DE"/>
                    </a:solidFill>
                  </a:tcPr>
                </a:tc>
                <a:tc hMerge="1">
                  <a:txBody>
                    <a:bodyPr/>
                    <a:lstStyle/>
                    <a:p>
                      <a:endParaRPr lang="zh-TW" altLang="en-US"/>
                    </a:p>
                  </a:txBody>
                  <a:tcPr/>
                </a:tc>
                <a:tc hMerge="1">
                  <a:txBody>
                    <a:bodyPr/>
                    <a:lstStyle/>
                    <a:p>
                      <a:endParaRPr lang="zh-TW" altLang="en-US"/>
                    </a:p>
                  </a:txBody>
                  <a:tcPr/>
                </a:tc>
                <a:tc rowSpan="2">
                  <a:txBody>
                    <a:bodyPr/>
                    <a:lstStyle/>
                    <a:p>
                      <a:pPr algn="ctr" fontAlgn="ctr"/>
                      <a:r>
                        <a:rPr lang="zh-TW" altLang="en-US" sz="1200" b="1" i="0" u="none" strike="noStrike">
                          <a:solidFill>
                            <a:srgbClr val="000000"/>
                          </a:solidFill>
                          <a:effectLst/>
                          <a:latin typeface="微軟正黑體" panose="020B0604030504040204" pitchFamily="34" charset="-120"/>
                          <a:ea typeface="微軟正黑體" panose="020B0604030504040204" pitchFamily="34" charset="-120"/>
                        </a:rPr>
                        <a:t>綜合</a:t>
                      </a:r>
                      <a:br>
                        <a:rPr lang="zh-TW" altLang="en-US" sz="1200" b="1" i="0" u="none" strike="noStrike">
                          <a:solidFill>
                            <a:srgbClr val="000000"/>
                          </a:solidFill>
                          <a:effectLst/>
                          <a:latin typeface="微軟正黑體" panose="020B0604030504040204" pitchFamily="34" charset="-120"/>
                          <a:ea typeface="微軟正黑體" panose="020B0604030504040204" pitchFamily="34" charset="-120"/>
                        </a:rPr>
                      </a:br>
                      <a:r>
                        <a:rPr lang="zh-TW" altLang="en-US" sz="1200" b="1" i="0" u="none" strike="noStrike">
                          <a:solidFill>
                            <a:srgbClr val="000000"/>
                          </a:solidFill>
                          <a:effectLst/>
                          <a:latin typeface="微軟正黑體" panose="020B0604030504040204" pitchFamily="34" charset="-120"/>
                          <a:ea typeface="微軟正黑體" panose="020B0604030504040204" pitchFamily="34" charset="-120"/>
                        </a:rPr>
                        <a:t>風險值</a:t>
                      </a:r>
                      <a:r>
                        <a:rPr lang="en-US" altLang="zh-TW" sz="1200" b="1"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1200" b="1" i="0" u="none" strike="noStrike">
                          <a:solidFill>
                            <a:srgbClr val="000000"/>
                          </a:solidFill>
                          <a:effectLst/>
                          <a:latin typeface="微軟正黑體" panose="020B0604030504040204" pitchFamily="34" charset="-120"/>
                          <a:ea typeface="微軟正黑體" panose="020B0604030504040204" pitchFamily="34" charset="-120"/>
                        </a:rPr>
                        <a:t>最大</a:t>
                      </a:r>
                      <a:r>
                        <a:rPr lang="en-US" altLang="zh-TW" sz="1200" b="1" i="0" u="none" strike="noStrike">
                          <a:solidFill>
                            <a:srgbClr val="000000"/>
                          </a:solidFill>
                          <a:effectLst/>
                          <a:latin typeface="微軟正黑體" panose="020B0604030504040204" pitchFamily="34" charset="-120"/>
                          <a:ea typeface="微軟正黑體" panose="020B0604030504040204" pitchFamily="34" charset="-12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DE"/>
                    </a:solidFill>
                  </a:tcPr>
                </a:tc>
                <a:extLst>
                  <a:ext uri="{0D108BD9-81ED-4DB2-BD59-A6C34878D82A}">
                    <a16:rowId xmlns:a16="http://schemas.microsoft.com/office/drawing/2014/main" val="2815116740"/>
                  </a:ext>
                </a:extLst>
              </a:tr>
              <a:tr h="198120">
                <a:tc>
                  <a:txBody>
                    <a:bodyPr/>
                    <a:lstStyle/>
                    <a:p>
                      <a:pPr algn="ctr" fontAlgn="ctr"/>
                      <a:r>
                        <a:rPr lang="zh-TW" altLang="en-US" sz="1200" b="1" i="0" u="none" strike="noStrike">
                          <a:solidFill>
                            <a:srgbClr val="000000"/>
                          </a:solidFill>
                          <a:effectLst/>
                          <a:latin typeface="微軟正黑體" panose="020B0604030504040204" pitchFamily="34" charset="-120"/>
                          <a:ea typeface="微軟正黑體" panose="020B0604030504040204" pitchFamily="34" charset="-120"/>
                        </a:rPr>
                        <a:t>可能性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DE"/>
                    </a:solidFill>
                  </a:tcPr>
                </a:tc>
                <a:tc>
                  <a:txBody>
                    <a:bodyPr/>
                    <a:lstStyle/>
                    <a:p>
                      <a:pPr algn="ctr" fontAlgn="ctr"/>
                      <a:r>
                        <a:rPr lang="zh-TW" altLang="en-US" sz="1200" b="1" i="0" u="none" strike="noStrike">
                          <a:solidFill>
                            <a:srgbClr val="000000"/>
                          </a:solidFill>
                          <a:effectLst/>
                          <a:latin typeface="微軟正黑體" panose="020B0604030504040204" pitchFamily="34" charset="-120"/>
                          <a:ea typeface="微軟正黑體" panose="020B0604030504040204" pitchFamily="34" charset="-120"/>
                        </a:rPr>
                        <a:t>衝擊性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DE"/>
                    </a:solidFill>
                  </a:tcPr>
                </a:tc>
                <a:tc>
                  <a:txBody>
                    <a:bodyPr/>
                    <a:lstStyle/>
                    <a:p>
                      <a:pPr algn="ctr" fontAlgn="ctr"/>
                      <a:r>
                        <a:rPr lang="zh-TW" altLang="en-US" sz="1200" b="1" i="0" u="none" strike="noStrike">
                          <a:solidFill>
                            <a:srgbClr val="000000"/>
                          </a:solidFill>
                          <a:effectLst/>
                          <a:latin typeface="微軟正黑體" panose="020B0604030504040204" pitchFamily="34" charset="-120"/>
                          <a:ea typeface="微軟正黑體" panose="020B0604030504040204" pitchFamily="34" charset="-120"/>
                        </a:rPr>
                        <a:t>風險值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DE"/>
                    </a:solidFill>
                  </a:tcPr>
                </a:tc>
                <a:tc>
                  <a:txBody>
                    <a:bodyPr/>
                    <a:lstStyle/>
                    <a:p>
                      <a:pPr algn="ctr" fontAlgn="ctr"/>
                      <a:r>
                        <a:rPr lang="zh-TW" altLang="en-US" sz="1200" b="1" i="0" u="none" strike="noStrike">
                          <a:solidFill>
                            <a:srgbClr val="000000"/>
                          </a:solidFill>
                          <a:effectLst/>
                          <a:latin typeface="微軟正黑體" panose="020B0604030504040204" pitchFamily="34" charset="-120"/>
                          <a:ea typeface="微軟正黑體" panose="020B0604030504040204" pitchFamily="34" charset="-120"/>
                        </a:rPr>
                        <a:t>可能性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DE"/>
                    </a:solidFill>
                  </a:tcPr>
                </a:tc>
                <a:tc>
                  <a:txBody>
                    <a:bodyPr/>
                    <a:lstStyle/>
                    <a:p>
                      <a:pPr algn="ctr" fontAlgn="ctr"/>
                      <a:r>
                        <a:rPr lang="zh-TW" altLang="en-US" sz="1200" b="1" i="0" u="none" strike="noStrike">
                          <a:solidFill>
                            <a:srgbClr val="000000"/>
                          </a:solidFill>
                          <a:effectLst/>
                          <a:latin typeface="微軟正黑體" panose="020B0604030504040204" pitchFamily="34" charset="-120"/>
                          <a:ea typeface="微軟正黑體" panose="020B0604030504040204" pitchFamily="34" charset="-120"/>
                        </a:rPr>
                        <a:t>衝擊性</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DE"/>
                    </a:solidFill>
                  </a:tcPr>
                </a:tc>
                <a:tc>
                  <a:txBody>
                    <a:bodyPr/>
                    <a:lstStyle/>
                    <a:p>
                      <a:pPr algn="ctr" fontAlgn="ctr"/>
                      <a:r>
                        <a:rPr lang="zh-TW" altLang="en-US" sz="1200" b="1" i="0" u="none" strike="noStrike">
                          <a:solidFill>
                            <a:srgbClr val="000000"/>
                          </a:solidFill>
                          <a:effectLst/>
                          <a:latin typeface="微軟正黑體" panose="020B0604030504040204" pitchFamily="34" charset="-120"/>
                          <a:ea typeface="微軟正黑體" panose="020B0604030504040204" pitchFamily="34" charset="-120"/>
                        </a:rPr>
                        <a:t>風險值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EBDE"/>
                    </a:solidFill>
                  </a:tcPr>
                </a:tc>
                <a:tc vMerge="1">
                  <a:txBody>
                    <a:bodyPr/>
                    <a:lstStyle/>
                    <a:p>
                      <a:endParaRPr lang="zh-TW" altLang="en-US"/>
                    </a:p>
                  </a:txBody>
                  <a:tcPr/>
                </a:tc>
                <a:extLst>
                  <a:ext uri="{0D108BD9-81ED-4DB2-BD59-A6C34878D82A}">
                    <a16:rowId xmlns:a16="http://schemas.microsoft.com/office/drawing/2014/main" val="2735327873"/>
                  </a:ext>
                </a:extLst>
              </a:tr>
              <a:tr h="396240">
                <a:tc>
                  <a:txBody>
                    <a:bodyPr/>
                    <a:lstStyle/>
                    <a:p>
                      <a:pPr algn="ct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zh-TW" sz="1200" b="0" i="0" u="none" strike="noStrike">
                          <a:solidFill>
                            <a:srgbClr val="0033CC"/>
                          </a:solidFill>
                          <a:effectLst/>
                          <a:latin typeface="微軟正黑體" panose="020B0604030504040204" pitchFamily="34" charset="-120"/>
                          <a:ea typeface="微軟正黑體" panose="020B0604030504040204" pitchFamily="34" charset="-12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zh-TW" sz="1200" b="0" i="0" u="none" strike="noStrike">
                          <a:solidFill>
                            <a:srgbClr val="0033CC"/>
                          </a:solidFill>
                          <a:effectLst/>
                          <a:latin typeface="微軟正黑體" panose="020B0604030504040204" pitchFamily="34" charset="-120"/>
                          <a:ea typeface="微軟正黑體" panose="020B0604030504040204" pitchFamily="34" charset="-12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zh-TW" sz="1200" b="0" i="0" u="none" strike="noStrike">
                          <a:solidFill>
                            <a:srgbClr val="0033CC"/>
                          </a:solidFill>
                          <a:effectLst/>
                          <a:latin typeface="微軟正黑體" panose="020B0604030504040204" pitchFamily="34" charset="-120"/>
                          <a:ea typeface="微軟正黑體" panose="020B0604030504040204" pitchFamily="34" charset="-12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76421410"/>
                  </a:ext>
                </a:extLst>
              </a:tr>
              <a:tr h="396240">
                <a:tc>
                  <a:txBody>
                    <a:bodyPr/>
                    <a:lstStyle/>
                    <a:p>
                      <a:pPr algn="ct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zh-TW" sz="1200" b="0" i="0" u="none" strike="noStrike">
                          <a:solidFill>
                            <a:srgbClr val="0033CC"/>
                          </a:solidFill>
                          <a:effectLst/>
                          <a:latin typeface="微軟正黑體" panose="020B0604030504040204" pitchFamily="34" charset="-120"/>
                          <a:ea typeface="微軟正黑體" panose="020B0604030504040204" pitchFamily="34" charset="-12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zh-TW" sz="1200" b="0" i="0" u="none" strike="noStrike">
                          <a:solidFill>
                            <a:srgbClr val="000000"/>
                          </a:solidFill>
                          <a:effectLst/>
                          <a:latin typeface="微軟正黑體" panose="020B0604030504040204" pitchFamily="34" charset="-120"/>
                          <a:ea typeface="微軟正黑體" panose="020B0604030504040204" pitchFamily="34" charset="-12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zh-TW" sz="1200" b="0" i="0" u="none" strike="noStrike">
                          <a:solidFill>
                            <a:srgbClr val="0033CC"/>
                          </a:solidFill>
                          <a:effectLst/>
                          <a:latin typeface="微軟正黑體" panose="020B0604030504040204" pitchFamily="34" charset="-120"/>
                          <a:ea typeface="微軟正黑體" panose="020B0604030504040204" pitchFamily="34" charset="-12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altLang="zh-TW" sz="1200" b="0" i="0" u="none" strike="noStrike" dirty="0">
                          <a:solidFill>
                            <a:srgbClr val="0033CC"/>
                          </a:solidFill>
                          <a:effectLst/>
                          <a:latin typeface="微軟正黑體" panose="020B0604030504040204" pitchFamily="34" charset="-120"/>
                          <a:ea typeface="微軟正黑體" panose="020B0604030504040204" pitchFamily="34" charset="-12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741200518"/>
                  </a:ext>
                </a:extLst>
              </a:tr>
            </a:tbl>
          </a:graphicData>
        </a:graphic>
      </p:graphicFrame>
      <p:sp>
        <p:nvSpPr>
          <p:cNvPr id="2" name="矩形: 圓角 1">
            <a:extLst>
              <a:ext uri="{FF2B5EF4-FFF2-40B4-BE49-F238E27FC236}">
                <a16:creationId xmlns:a16="http://schemas.microsoft.com/office/drawing/2014/main" id="{F0BC6BDC-AEBC-44C1-DD13-2AF13B9A086B}"/>
              </a:ext>
            </a:extLst>
          </p:cNvPr>
          <p:cNvSpPr/>
          <p:nvPr/>
        </p:nvSpPr>
        <p:spPr>
          <a:xfrm>
            <a:off x="3361891" y="4513277"/>
            <a:ext cx="2240582" cy="6992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語音泡泡: 矩形 6">
            <a:extLst>
              <a:ext uri="{FF2B5EF4-FFF2-40B4-BE49-F238E27FC236}">
                <a16:creationId xmlns:a16="http://schemas.microsoft.com/office/drawing/2014/main" id="{40BDA239-6747-41F8-F38D-7066B659268D}"/>
              </a:ext>
            </a:extLst>
          </p:cNvPr>
          <p:cNvSpPr/>
          <p:nvPr/>
        </p:nvSpPr>
        <p:spPr>
          <a:xfrm>
            <a:off x="1246760" y="4540354"/>
            <a:ext cx="1498928" cy="1200329"/>
          </a:xfrm>
          <a:prstGeom prst="wedgeRectCallout">
            <a:avLst>
              <a:gd name="adj1" fmla="val 88006"/>
              <a:gd name="adj2" fmla="val -14464"/>
            </a:avLst>
          </a:prstGeom>
          <a:noFill/>
          <a:ln w="28575">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8" name="矩形: 圓角 7">
            <a:extLst>
              <a:ext uri="{FF2B5EF4-FFF2-40B4-BE49-F238E27FC236}">
                <a16:creationId xmlns:a16="http://schemas.microsoft.com/office/drawing/2014/main" id="{A9FE1CD9-732E-7A07-A68F-13EA7622F163}"/>
              </a:ext>
            </a:extLst>
          </p:cNvPr>
          <p:cNvSpPr/>
          <p:nvPr/>
        </p:nvSpPr>
        <p:spPr>
          <a:xfrm>
            <a:off x="7819936" y="4513277"/>
            <a:ext cx="1087291" cy="172252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語音泡泡: 矩形 8">
            <a:extLst>
              <a:ext uri="{FF2B5EF4-FFF2-40B4-BE49-F238E27FC236}">
                <a16:creationId xmlns:a16="http://schemas.microsoft.com/office/drawing/2014/main" id="{656DB12A-B5A2-86AF-BAC0-F7DB1E6E7224}"/>
              </a:ext>
            </a:extLst>
          </p:cNvPr>
          <p:cNvSpPr/>
          <p:nvPr/>
        </p:nvSpPr>
        <p:spPr>
          <a:xfrm>
            <a:off x="9523430" y="4625715"/>
            <a:ext cx="1498928" cy="1385153"/>
          </a:xfrm>
          <a:prstGeom prst="wedgeRectCallout">
            <a:avLst>
              <a:gd name="adj1" fmla="val -86538"/>
              <a:gd name="adj2" fmla="val -21494"/>
            </a:avLst>
          </a:prstGeom>
          <a:noFill/>
          <a:ln w="28575">
            <a:solidFill>
              <a:schemeClr val="accent6"/>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A2C74FC9-1DA3-6C67-7DEB-C0AE456B6EE0}"/>
              </a:ext>
            </a:extLst>
          </p:cNvPr>
          <p:cNvSpPr txBox="1"/>
          <p:nvPr/>
        </p:nvSpPr>
        <p:spPr>
          <a:xfrm>
            <a:off x="429559" y="767055"/>
            <a:ext cx="11041570" cy="1015663"/>
          </a:xfrm>
          <a:prstGeom prst="rect">
            <a:avLst/>
          </a:prstGeom>
          <a:noFill/>
        </p:spPr>
        <p:txBody>
          <a:bodyPr wrap="square">
            <a:spAutoFit/>
          </a:bodyPr>
          <a:lstStyle/>
          <a:p>
            <a:r>
              <a:rPr lang="zh-TW" altLang="zh-TW" sz="2000">
                <a:latin typeface="微軟正黑體" panose="020B0604030504040204" pitchFamily="34" charset="-120"/>
                <a:ea typeface="微軟正黑體" panose="020B0604030504040204" pitchFamily="34" charset="-120"/>
              </a:rPr>
              <a:t>風險值</a:t>
            </a:r>
            <a:r>
              <a:rPr lang="en-US" altLang="zh-TW" sz="2000">
                <a:latin typeface="微軟正黑體" panose="020B0604030504040204" pitchFamily="34" charset="-120"/>
                <a:ea typeface="微軟正黑體" panose="020B0604030504040204" pitchFamily="34" charset="-120"/>
              </a:rPr>
              <a:t>=</a:t>
            </a:r>
            <a:r>
              <a:rPr lang="zh-TW" altLang="zh-TW" sz="2000">
                <a:latin typeface="微軟正黑體" panose="020B0604030504040204" pitchFamily="34" charset="-120"/>
                <a:ea typeface="微軟正黑體" panose="020B0604030504040204" pitchFamily="34" charset="-120"/>
              </a:rPr>
              <a:t>資訊資產價值</a:t>
            </a:r>
            <a:r>
              <a:rPr lang="en-US" altLang="zh-TW" sz="2000">
                <a:latin typeface="微軟正黑體" panose="020B0604030504040204" pitchFamily="34" charset="-120"/>
                <a:ea typeface="微軟正黑體" panose="020B0604030504040204" pitchFamily="34" charset="-120"/>
              </a:rPr>
              <a:t>x</a:t>
            </a:r>
            <a:r>
              <a:rPr lang="zh-TW" altLang="zh-TW" sz="2000">
                <a:latin typeface="微軟正黑體" panose="020B0604030504040204" pitchFamily="34" charset="-120"/>
                <a:ea typeface="微軟正黑體" panose="020B0604030504040204" pitchFamily="34" charset="-120"/>
              </a:rPr>
              <a:t>事件發生機率</a:t>
            </a:r>
            <a:r>
              <a:rPr lang="en-US" altLang="zh-TW" sz="2000">
                <a:latin typeface="微軟正黑體" panose="020B0604030504040204" pitchFamily="34" charset="-120"/>
                <a:ea typeface="微軟正黑體" panose="020B0604030504040204" pitchFamily="34" charset="-120"/>
              </a:rPr>
              <a:t>(</a:t>
            </a:r>
            <a:r>
              <a:rPr lang="zh-TW" altLang="zh-TW" sz="2000">
                <a:latin typeface="微軟正黑體" panose="020B0604030504040204" pitchFamily="34" charset="-120"/>
                <a:ea typeface="微軟正黑體" panose="020B0604030504040204" pitchFamily="34" charset="-120"/>
              </a:rPr>
              <a:t>等級</a:t>
            </a:r>
            <a:r>
              <a:rPr lang="en-US" altLang="zh-TW" sz="2000">
                <a:latin typeface="微軟正黑體" panose="020B0604030504040204" pitchFamily="34" charset="-120"/>
                <a:ea typeface="微軟正黑體" panose="020B0604030504040204" pitchFamily="34" charset="-120"/>
              </a:rPr>
              <a:t>) x</a:t>
            </a:r>
            <a:r>
              <a:rPr lang="zh-TW" altLang="zh-TW" sz="2000">
                <a:latin typeface="微軟正黑體" panose="020B0604030504040204" pitchFamily="34" charset="-120"/>
                <a:ea typeface="微軟正黑體" panose="020B0604030504040204" pitchFamily="34" charset="-120"/>
              </a:rPr>
              <a:t>事件衝擊</a:t>
            </a:r>
            <a:endParaRPr lang="en-US" altLang="zh-TW" sz="2000">
              <a:latin typeface="微軟正黑體" panose="020B0604030504040204" pitchFamily="34" charset="-120"/>
              <a:ea typeface="微軟正黑體" panose="020B0604030504040204" pitchFamily="34" charset="-120"/>
            </a:endParaRPr>
          </a:p>
          <a:p>
            <a:r>
              <a:rPr lang="zh-TW" altLang="en-US" sz="2000">
                <a:latin typeface="微軟正黑體" panose="020B0604030504040204" pitchFamily="34" charset="-120"/>
                <a:ea typeface="微軟正黑體" panose="020B0604030504040204" pitchFamily="34" charset="-120"/>
              </a:rPr>
              <a:t>考量有限之資源分配，本次盤點作業參考先前經驗暫定將風險值定為</a:t>
            </a:r>
            <a:r>
              <a:rPr lang="en-US" altLang="zh-TW" sz="2000">
                <a:latin typeface="微軟正黑體" panose="020B0604030504040204" pitchFamily="34" charset="-120"/>
                <a:ea typeface="微軟正黑體" panose="020B0604030504040204" pitchFamily="34" charset="-120"/>
              </a:rPr>
              <a:t>16</a:t>
            </a:r>
            <a:r>
              <a:rPr lang="zh-TW" altLang="en-US" sz="2000">
                <a:latin typeface="微軟正黑體" panose="020B0604030504040204" pitchFamily="34" charset="-120"/>
                <a:ea typeface="微軟正黑體" panose="020B0604030504040204" pitchFamily="34" charset="-120"/>
              </a:rPr>
              <a:t>分，意即</a:t>
            </a:r>
            <a:r>
              <a:rPr lang="en-US" altLang="zh-TW" sz="2000">
                <a:latin typeface="微軟正黑體" panose="020B0604030504040204" pitchFamily="34" charset="-120"/>
                <a:ea typeface="微軟正黑體" panose="020B0604030504040204" pitchFamily="34" charset="-120"/>
              </a:rPr>
              <a:t>16</a:t>
            </a:r>
            <a:r>
              <a:rPr lang="zh-TW" altLang="en-US" sz="2000">
                <a:latin typeface="微軟正黑體" panose="020B0604030504040204" pitchFamily="34" charset="-120"/>
                <a:ea typeface="微軟正黑體" panose="020B0604030504040204" pitchFamily="34" charset="-120"/>
              </a:rPr>
              <a:t>分</a:t>
            </a:r>
            <a:r>
              <a:rPr lang="en-US" altLang="zh-TW" sz="2000">
                <a:latin typeface="微軟正黑體" panose="020B0604030504040204" pitchFamily="34" charset="-120"/>
                <a:ea typeface="微軟正黑體" panose="020B0604030504040204" pitchFamily="34" charset="-120"/>
              </a:rPr>
              <a:t>(</a:t>
            </a:r>
            <a:r>
              <a:rPr lang="zh-TW" altLang="en-US" sz="2000">
                <a:latin typeface="微軟正黑體" panose="020B0604030504040204" pitchFamily="34" charset="-120"/>
                <a:ea typeface="微軟正黑體" panose="020B0604030504040204" pitchFamily="34" charset="-120"/>
              </a:rPr>
              <a:t>含</a:t>
            </a:r>
            <a:r>
              <a:rPr lang="en-US" altLang="zh-TW" sz="2000">
                <a:latin typeface="微軟正黑體" panose="020B0604030504040204" pitchFamily="34" charset="-120"/>
                <a:ea typeface="微軟正黑體" panose="020B0604030504040204" pitchFamily="34" charset="-120"/>
              </a:rPr>
              <a:t>)</a:t>
            </a:r>
            <a:r>
              <a:rPr lang="zh-TW" altLang="en-US" sz="2000">
                <a:latin typeface="微軟正黑體" panose="020B0604030504040204" pitchFamily="34" charset="-120"/>
                <a:ea typeface="微軟正黑體" panose="020B0604030504040204" pitchFamily="34" charset="-120"/>
              </a:rPr>
              <a:t>以上之資產將暫列為優先處理範圍，並應進一步採取降低風險值的方式擬訂、執行風險處理計畫。</a:t>
            </a:r>
          </a:p>
        </p:txBody>
      </p:sp>
      <p:sp>
        <p:nvSpPr>
          <p:cNvPr id="14" name="標題 3">
            <a:extLst>
              <a:ext uri="{FF2B5EF4-FFF2-40B4-BE49-F238E27FC236}">
                <a16:creationId xmlns:a16="http://schemas.microsoft.com/office/drawing/2014/main" id="{68CD5A9C-4568-97A3-20DD-549FE257629A}"/>
              </a:ext>
            </a:extLst>
          </p:cNvPr>
          <p:cNvSpPr txBox="1">
            <a:spLocks/>
          </p:cNvSpPr>
          <p:nvPr/>
        </p:nvSpPr>
        <p:spPr>
          <a:xfrm>
            <a:off x="469900" y="385694"/>
            <a:ext cx="2513509" cy="387798"/>
          </a:xfrm>
          <a:prstGeom prst="rect">
            <a:avLst/>
          </a:prstGeom>
        </p:spPr>
        <p:txBody>
          <a:bodyPr vert="horz" wrap="none" lIns="0" tIns="0" rIns="0" bIns="0" rtlCol="0" anchor="t" anchorCtr="0">
            <a:sp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r>
              <a:rPr lang="zh-TW" altLang="en-US" sz="2800" b="1">
                <a:latin typeface="微軟正黑體" panose="020B0604030504040204" pitchFamily="34" charset="-120"/>
                <a:ea typeface="微軟正黑體" panose="020B0604030504040204" pitchFamily="34" charset="-120"/>
                <a:cs typeface="Calibri" panose="020F0502020204030204" pitchFamily="34" charset="0"/>
              </a:rPr>
              <a:t>風險值判定方式</a:t>
            </a:r>
          </a:p>
        </p:txBody>
      </p:sp>
      <p:sp>
        <p:nvSpPr>
          <p:cNvPr id="18" name="Rectangle 12">
            <a:extLst>
              <a:ext uri="{FF2B5EF4-FFF2-40B4-BE49-F238E27FC236}">
                <a16:creationId xmlns:a16="http://schemas.microsoft.com/office/drawing/2014/main" id="{0BF0756D-EFEE-5610-6041-1F16DEE0C510}"/>
              </a:ext>
            </a:extLst>
          </p:cNvPr>
          <p:cNvSpPr>
            <a:spLocks noChangeArrowheads="1"/>
          </p:cNvSpPr>
          <p:nvPr/>
        </p:nvSpPr>
        <p:spPr bwMode="auto">
          <a:xfrm>
            <a:off x="8251583" y="443623"/>
            <a:ext cx="3559417" cy="363043"/>
          </a:xfrm>
          <a:prstGeom prst="rect">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lIns="0" tIns="0" rIns="0" bIns="0" anchor="ctr"/>
          <a:lstStyle/>
          <a:p>
            <a:pPr marL="958850" lvl="1" indent="-285750">
              <a:lnSpc>
                <a:spcPct val="130000"/>
              </a:lnSpc>
              <a:defRPr/>
            </a:pPr>
            <a:endParaRPr lang="en-US" altLang="zh-TW" sz="7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矩形 18">
            <a:extLst>
              <a:ext uri="{FF2B5EF4-FFF2-40B4-BE49-F238E27FC236}">
                <a16:creationId xmlns:a16="http://schemas.microsoft.com/office/drawing/2014/main" id="{7C261399-B8FA-583B-080F-B126BCD6A529}"/>
              </a:ext>
            </a:extLst>
          </p:cNvPr>
          <p:cNvSpPr/>
          <p:nvPr/>
        </p:nvSpPr>
        <p:spPr>
          <a:xfrm>
            <a:off x="8627998" y="478794"/>
            <a:ext cx="3048000" cy="261610"/>
          </a:xfrm>
          <a:prstGeom prst="rect">
            <a:avLst/>
          </a:prstGeom>
        </p:spPr>
        <p:txBody>
          <a:bodyPr wrap="square">
            <a:spAutoFit/>
          </a:bodyPr>
          <a:lstStyle/>
          <a:p>
            <a:r>
              <a:rPr lang="en-US" altLang="zh-TW" sz="1100">
                <a:solidFill>
                  <a:schemeClr val="bg1"/>
                </a:solidFill>
              </a:rPr>
              <a:t>Risk = Value x Possibility x Impact</a:t>
            </a:r>
          </a:p>
        </p:txBody>
      </p:sp>
      <p:sp>
        <p:nvSpPr>
          <p:cNvPr id="20" name="橢圓 19">
            <a:extLst>
              <a:ext uri="{FF2B5EF4-FFF2-40B4-BE49-F238E27FC236}">
                <a16:creationId xmlns:a16="http://schemas.microsoft.com/office/drawing/2014/main" id="{C60A07A6-8ABD-1F88-721B-7FD042EC61BA}"/>
              </a:ext>
            </a:extLst>
          </p:cNvPr>
          <p:cNvSpPr/>
          <p:nvPr/>
        </p:nvSpPr>
        <p:spPr bwMode="gray">
          <a:xfrm>
            <a:off x="8397486" y="376693"/>
            <a:ext cx="666497" cy="603612"/>
          </a:xfrm>
          <a:prstGeom prst="ellipse">
            <a:avLst/>
          </a:prstGeom>
          <a:solidFill>
            <a:srgbClr val="FF0000">
              <a:alpha val="34902"/>
            </a:srgb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a:solidFill>
                <a:schemeClr val="bg1"/>
              </a:solidFill>
            </a:endParaRPr>
          </a:p>
        </p:txBody>
      </p:sp>
      <p:sp>
        <p:nvSpPr>
          <p:cNvPr id="21" name="文字方塊 20">
            <a:extLst>
              <a:ext uri="{FF2B5EF4-FFF2-40B4-BE49-F238E27FC236}">
                <a16:creationId xmlns:a16="http://schemas.microsoft.com/office/drawing/2014/main" id="{A9AFD5F0-4C11-033F-0AD1-25D8DA7616DF}"/>
              </a:ext>
            </a:extLst>
          </p:cNvPr>
          <p:cNvSpPr txBox="1"/>
          <p:nvPr/>
        </p:nvSpPr>
        <p:spPr>
          <a:xfrm>
            <a:off x="1314678" y="4540355"/>
            <a:ext cx="1431010" cy="1200329"/>
          </a:xfrm>
          <a:prstGeom prst="rect">
            <a:avLst/>
          </a:prstGeom>
          <a:noFill/>
        </p:spPr>
        <p:txBody>
          <a:bodyPr wrap="square" rtlCol="0">
            <a:spAutoFit/>
          </a:bodyPr>
          <a:lstStyle/>
          <a:p>
            <a:r>
              <a:rPr lang="zh-TW" altLang="en-US">
                <a:latin typeface="微軟正黑體" panose="020B0604030504040204" pitchFamily="34" charset="-120"/>
                <a:ea typeface="微軟正黑體" panose="020B0604030504040204" pitchFamily="34" charset="-120"/>
              </a:rPr>
              <a:t>根據風險評鑑問項去評估該風險之風險等級</a:t>
            </a:r>
          </a:p>
        </p:txBody>
      </p:sp>
      <p:sp>
        <p:nvSpPr>
          <p:cNvPr id="22" name="文字方塊 21">
            <a:extLst>
              <a:ext uri="{FF2B5EF4-FFF2-40B4-BE49-F238E27FC236}">
                <a16:creationId xmlns:a16="http://schemas.microsoft.com/office/drawing/2014/main" id="{9A50A417-2C2B-61F5-04F7-B4071A8D2869}"/>
              </a:ext>
            </a:extLst>
          </p:cNvPr>
          <p:cNvSpPr txBox="1"/>
          <p:nvPr/>
        </p:nvSpPr>
        <p:spPr>
          <a:xfrm>
            <a:off x="9569666" y="4817353"/>
            <a:ext cx="1406455" cy="923330"/>
          </a:xfrm>
          <a:prstGeom prst="rect">
            <a:avLst/>
          </a:prstGeom>
          <a:noFill/>
        </p:spPr>
        <p:txBody>
          <a:bodyPr wrap="square" rtlCol="0">
            <a:spAutoFit/>
          </a:bodyPr>
          <a:lstStyle/>
          <a:p>
            <a:r>
              <a:rPr lang="zh-TW" altLang="en-US">
                <a:latin typeface="微軟正黑體" panose="020B0604030504040204" pitchFamily="34" charset="-120"/>
                <a:ea typeface="微軟正黑體" panose="020B0604030504040204" pitchFamily="34" charset="-120"/>
              </a:rPr>
              <a:t>綜合各項風險值並取最高風險</a:t>
            </a:r>
          </a:p>
        </p:txBody>
      </p:sp>
    </p:spTree>
    <p:extLst>
      <p:ext uri="{BB962C8B-B14F-4D97-AF65-F5344CB8AC3E}">
        <p14:creationId xmlns:p14="http://schemas.microsoft.com/office/powerpoint/2010/main" val="302910214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96F7885C-FB77-2D66-A59C-7060A27A1123}"/>
              </a:ext>
            </a:extLst>
          </p:cNvPr>
          <p:cNvSpPr>
            <a:spLocks noGrp="1"/>
          </p:cNvSpPr>
          <p:nvPr>
            <p:ph type="title"/>
          </p:nvPr>
        </p:nvSpPr>
        <p:spPr>
          <a:xfrm>
            <a:off x="469900" y="402587"/>
            <a:ext cx="2992807" cy="387798"/>
          </a:xfrm>
        </p:spPr>
        <p:txBody>
          <a:bodyPr wrap="none" lIns="0" tIns="0" rIns="0" bIns="0">
            <a:spAutoFit/>
          </a:bodyPr>
          <a:lstStyle/>
          <a:p>
            <a:r>
              <a:rPr lang="zh-TW" altLang="en-US" sz="2800" b="1" dirty="0">
                <a:latin typeface="微軟正黑體" panose="020B0604030504040204" pitchFamily="34" charset="-120"/>
                <a:ea typeface="微軟正黑體" panose="020B0604030504040204" pitchFamily="34" charset="-120"/>
                <a:cs typeface="Calibri" panose="020F0502020204030204" pitchFamily="34" charset="0"/>
              </a:rPr>
              <a:t>風險評鑑題目</a:t>
            </a:r>
            <a:r>
              <a:rPr lang="en-US" altLang="zh-TW" sz="2800" b="1" dirty="0">
                <a:latin typeface="微軟正黑體" panose="020B0604030504040204" pitchFamily="34" charset="-120"/>
                <a:ea typeface="微軟正黑體" panose="020B0604030504040204" pitchFamily="34" charset="-120"/>
                <a:cs typeface="Calibri" panose="020F0502020204030204" pitchFamily="34" charset="0"/>
              </a:rPr>
              <a:t>(1/3)</a:t>
            </a:r>
            <a:endParaRPr lang="zh-TW" altLang="en-US" sz="2800" b="1" dirty="0">
              <a:latin typeface="微軟正黑體" panose="020B0604030504040204" pitchFamily="34" charset="-120"/>
              <a:ea typeface="微軟正黑體" panose="020B0604030504040204" pitchFamily="34" charset="-120"/>
              <a:cs typeface="Calibri" panose="020F0502020204030204" pitchFamily="34" charset="0"/>
            </a:endParaRPr>
          </a:p>
        </p:txBody>
      </p:sp>
      <p:sp>
        <p:nvSpPr>
          <p:cNvPr id="2" name="文字版面配置區 2">
            <a:extLst>
              <a:ext uri="{FF2B5EF4-FFF2-40B4-BE49-F238E27FC236}">
                <a16:creationId xmlns:a16="http://schemas.microsoft.com/office/drawing/2014/main" id="{47D3B0CF-BF5D-7E35-C125-0DF4674F714F}"/>
              </a:ext>
            </a:extLst>
          </p:cNvPr>
          <p:cNvSpPr>
            <a:spLocks noGrp="1"/>
          </p:cNvSpPr>
          <p:nvPr>
            <p:ph type="body" sz="quarter" idx="13"/>
          </p:nvPr>
        </p:nvSpPr>
        <p:spPr>
          <a:xfrm>
            <a:off x="469900" y="840388"/>
            <a:ext cx="11252200" cy="757255"/>
          </a:xfrm>
        </p:spPr>
        <p:txBody>
          <a:bodyPr/>
          <a:lstStyle/>
          <a:p>
            <a:r>
              <a:rPr lang="zh-TW" altLang="en-US">
                <a:latin typeface="微軟正黑體" panose="020B0604030504040204" pitchFamily="34" charset="-120"/>
                <a:ea typeface="微軟正黑體" panose="020B0604030504040204" pitchFamily="34" charset="-120"/>
              </a:rPr>
              <a:t>風險評鑑題目採當年度重點評估項目，本次風險評鑑題目選取如下：</a:t>
            </a:r>
            <a:endParaRPr lang="en-US" altLang="zh-TW">
              <a:latin typeface="微軟正黑體" panose="020B0604030504040204" pitchFamily="34" charset="-120"/>
              <a:ea typeface="微軟正黑體" panose="020B0604030504040204" pitchFamily="34" charset="-120"/>
            </a:endParaRPr>
          </a:p>
          <a:p>
            <a:endParaRPr lang="en-US" altLang="zh-TW">
              <a:latin typeface="微軟正黑體" panose="020B0604030504040204" pitchFamily="34" charset="-120"/>
              <a:ea typeface="微軟正黑體" panose="020B0604030504040204" pitchFamily="34" charset="-120"/>
            </a:endParaRPr>
          </a:p>
          <a:p>
            <a:endParaRPr lang="zh-TW" altLang="en-US">
              <a:latin typeface="微軟正黑體" panose="020B0604030504040204" pitchFamily="34" charset="-120"/>
              <a:ea typeface="微軟正黑體" panose="020B0604030504040204" pitchFamily="34" charset="-120"/>
            </a:endParaRPr>
          </a:p>
        </p:txBody>
      </p:sp>
      <p:graphicFrame>
        <p:nvGraphicFramePr>
          <p:cNvPr id="6" name="內容版面配置區 5">
            <a:extLst>
              <a:ext uri="{FF2B5EF4-FFF2-40B4-BE49-F238E27FC236}">
                <a16:creationId xmlns:a16="http://schemas.microsoft.com/office/drawing/2014/main" id="{0F9575F2-01D4-F8B7-9BB0-7220CA6EBDA9}"/>
              </a:ext>
            </a:extLst>
          </p:cNvPr>
          <p:cNvGraphicFramePr>
            <a:graphicFrameLocks noGrp="1"/>
          </p:cNvGraphicFramePr>
          <p:nvPr>
            <p:ph idx="1"/>
            <p:extLst>
              <p:ext uri="{D42A27DB-BD31-4B8C-83A1-F6EECF244321}">
                <p14:modId xmlns:p14="http://schemas.microsoft.com/office/powerpoint/2010/main" val="835500778"/>
              </p:ext>
            </p:extLst>
          </p:nvPr>
        </p:nvGraphicFramePr>
        <p:xfrm>
          <a:off x="366085" y="1219015"/>
          <a:ext cx="11459830" cy="5303344"/>
        </p:xfrm>
        <a:graphic>
          <a:graphicData uri="http://schemas.openxmlformats.org/drawingml/2006/table">
            <a:tbl>
              <a:tblPr firstRow="1"/>
              <a:tblGrid>
                <a:gridCol w="729262">
                  <a:extLst>
                    <a:ext uri="{9D8B030D-6E8A-4147-A177-3AD203B41FA5}">
                      <a16:colId xmlns:a16="http://schemas.microsoft.com/office/drawing/2014/main" val="1109923965"/>
                    </a:ext>
                  </a:extLst>
                </a:gridCol>
                <a:gridCol w="1145983">
                  <a:extLst>
                    <a:ext uri="{9D8B030D-6E8A-4147-A177-3AD203B41FA5}">
                      <a16:colId xmlns:a16="http://schemas.microsoft.com/office/drawing/2014/main" val="3310997402"/>
                    </a:ext>
                  </a:extLst>
                </a:gridCol>
                <a:gridCol w="5462023">
                  <a:extLst>
                    <a:ext uri="{9D8B030D-6E8A-4147-A177-3AD203B41FA5}">
                      <a16:colId xmlns:a16="http://schemas.microsoft.com/office/drawing/2014/main" val="550232760"/>
                    </a:ext>
                  </a:extLst>
                </a:gridCol>
                <a:gridCol w="1696650">
                  <a:extLst>
                    <a:ext uri="{9D8B030D-6E8A-4147-A177-3AD203B41FA5}">
                      <a16:colId xmlns:a16="http://schemas.microsoft.com/office/drawing/2014/main" val="2291727379"/>
                    </a:ext>
                  </a:extLst>
                </a:gridCol>
                <a:gridCol w="2425912">
                  <a:extLst>
                    <a:ext uri="{9D8B030D-6E8A-4147-A177-3AD203B41FA5}">
                      <a16:colId xmlns:a16="http://schemas.microsoft.com/office/drawing/2014/main" val="3196455974"/>
                    </a:ext>
                  </a:extLst>
                </a:gridCol>
              </a:tblGrid>
              <a:tr h="486332">
                <a:tc>
                  <a:txBody>
                    <a:bodyPr/>
                    <a:lstStyle/>
                    <a:p>
                      <a:pPr algn="ctr" fontAlgn="ctr"/>
                      <a:r>
                        <a:rPr lang="zh-TW" altLang="en-US" sz="1600" b="1" i="0" u="none" strike="noStrike">
                          <a:solidFill>
                            <a:srgbClr val="000000"/>
                          </a:solidFill>
                          <a:effectLst/>
                          <a:latin typeface="微軟正黑體" panose="020B0604030504040204" pitchFamily="34" charset="-120"/>
                          <a:ea typeface="微軟正黑體" panose="020B0604030504040204" pitchFamily="34" charset="-120"/>
                        </a:rPr>
                        <a:t>編號</a:t>
                      </a:r>
                    </a:p>
                  </a:txBody>
                  <a:tcPr marL="0" marR="0" marT="0" marB="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B4C6E7"/>
                    </a:solidFill>
                  </a:tcPr>
                </a:tc>
                <a:tc>
                  <a:txBody>
                    <a:bodyPr/>
                    <a:lstStyle/>
                    <a:p>
                      <a:pPr algn="ctr" fontAlgn="ctr"/>
                      <a:r>
                        <a:rPr lang="zh-TW" altLang="en-US" sz="1600" b="1" i="0" u="none" strike="noStrike">
                          <a:solidFill>
                            <a:srgbClr val="000000"/>
                          </a:solidFill>
                          <a:effectLst/>
                          <a:latin typeface="微軟正黑體" panose="020B0604030504040204" pitchFamily="34" charset="-120"/>
                          <a:ea typeface="微軟正黑體" panose="020B0604030504040204" pitchFamily="34" charset="-120"/>
                        </a:rPr>
                        <a:t>資產類別</a:t>
                      </a: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B4C6E7"/>
                    </a:solidFill>
                  </a:tcPr>
                </a:tc>
                <a:tc>
                  <a:txBody>
                    <a:bodyPr/>
                    <a:lstStyle/>
                    <a:p>
                      <a:pPr algn="ctr" fontAlgn="ctr"/>
                      <a:r>
                        <a:rPr lang="zh-TW" altLang="en-US" sz="1600" b="1" i="0" u="none" strike="noStrike">
                          <a:solidFill>
                            <a:srgbClr val="000000"/>
                          </a:solidFill>
                          <a:effectLst/>
                          <a:latin typeface="微軟正黑體" panose="020B0604030504040204" pitchFamily="34" charset="-120"/>
                          <a:ea typeface="微軟正黑體" panose="020B0604030504040204" pitchFamily="34" charset="-120"/>
                        </a:rPr>
                        <a:t>風險情境</a:t>
                      </a: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B4C6E7"/>
                    </a:solidFill>
                  </a:tcPr>
                </a:tc>
                <a:tc>
                  <a:txBody>
                    <a:bodyPr/>
                    <a:lstStyle/>
                    <a:p>
                      <a:pPr algn="ctr" fontAlgn="ctr"/>
                      <a:r>
                        <a:rPr lang="en-US" sz="1600" b="1" i="0" u="none" strike="noStrike">
                          <a:solidFill>
                            <a:srgbClr val="000000"/>
                          </a:solidFill>
                          <a:effectLst/>
                          <a:latin typeface="微軟正黑體" panose="020B0604030504040204" pitchFamily="34" charset="-120"/>
                          <a:ea typeface="微軟正黑體" panose="020B0604030504040204" pitchFamily="34" charset="-120"/>
                        </a:rPr>
                        <a:t>ISMS</a:t>
                      </a:r>
                      <a:r>
                        <a:rPr lang="zh-TW" altLang="en-US" sz="1600" b="1" i="0" u="none" strike="noStrike">
                          <a:solidFill>
                            <a:srgbClr val="000000"/>
                          </a:solidFill>
                          <a:effectLst/>
                          <a:latin typeface="微軟正黑體" panose="020B0604030504040204" pitchFamily="34" charset="-120"/>
                          <a:ea typeface="微軟正黑體" panose="020B0604030504040204" pitchFamily="34" charset="-120"/>
                        </a:rPr>
                        <a:t>控管點編號</a:t>
                      </a: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B4C6E7"/>
                    </a:solidFill>
                  </a:tcPr>
                </a:tc>
                <a:tc>
                  <a:txBody>
                    <a:bodyPr/>
                    <a:lstStyle/>
                    <a:p>
                      <a:pPr algn="ctr" fontAlgn="ctr"/>
                      <a:r>
                        <a:rPr lang="en-US" sz="1600" b="1" i="0" u="none" strike="noStrike">
                          <a:solidFill>
                            <a:srgbClr val="000000"/>
                          </a:solidFill>
                          <a:effectLst/>
                          <a:latin typeface="微軟正黑體" panose="020B0604030504040204" pitchFamily="34" charset="-120"/>
                          <a:ea typeface="微軟正黑體" panose="020B0604030504040204" pitchFamily="34" charset="-120"/>
                        </a:rPr>
                        <a:t>ISMS</a:t>
                      </a:r>
                      <a:r>
                        <a:rPr lang="zh-TW" altLang="en-US" sz="1600" b="1" i="0" u="none" strike="noStrike">
                          <a:solidFill>
                            <a:srgbClr val="000000"/>
                          </a:solidFill>
                          <a:effectLst/>
                          <a:latin typeface="微軟正黑體" panose="020B0604030504040204" pitchFamily="34" charset="-120"/>
                          <a:ea typeface="微軟正黑體" panose="020B0604030504040204" pitchFamily="34" charset="-120"/>
                        </a:rPr>
                        <a:t>控管點內容</a:t>
                      </a:r>
                    </a:p>
                  </a:txBody>
                  <a:tcPr marL="0" marR="0" marT="0" marB="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B4C6E7"/>
                    </a:solidFill>
                  </a:tcPr>
                </a:tc>
                <a:extLst>
                  <a:ext uri="{0D108BD9-81ED-4DB2-BD59-A6C34878D82A}">
                    <a16:rowId xmlns:a16="http://schemas.microsoft.com/office/drawing/2014/main" val="374792463"/>
                  </a:ext>
                </a:extLst>
              </a:tr>
              <a:tr h="584526">
                <a:tc>
                  <a:txBody>
                    <a:bodyPr/>
                    <a:lstStyle/>
                    <a:p>
                      <a:pPr algn="ctr"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1</a:t>
                      </a:r>
                    </a:p>
                  </a:txBody>
                  <a:tcPr marL="0" marR="0" marT="0" marB="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軟體</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人員操作不當而發生系統權限設置錯誤，導致使用者可存取非權限內之資料</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微軟正黑體" panose="020B0604030504040204" pitchFamily="34" charset="-120"/>
                          <a:ea typeface="微軟正黑體" panose="020B0604030504040204" pitchFamily="34" charset="-120"/>
                        </a:rPr>
                        <a:t>A.5.8</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使用者存取權限配置</a:t>
                      </a:r>
                    </a:p>
                  </a:txBody>
                  <a:tcPr marL="6350" marR="6350" marT="6350" marB="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53103075"/>
                  </a:ext>
                </a:extLst>
              </a:tr>
              <a:tr h="292262">
                <a:tc>
                  <a:txBody>
                    <a:bodyPr/>
                    <a:lstStyle/>
                    <a:p>
                      <a:pPr algn="ctr"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2</a:t>
                      </a:r>
                    </a:p>
                  </a:txBody>
                  <a:tcPr marL="0" marR="0" marT="0" marB="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軟體</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未依程序進行資料備份作業，導致資訊遺失</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微軟正黑體" panose="020B0604030504040204" pitchFamily="34" charset="-120"/>
                          <a:ea typeface="微軟正黑體" panose="020B0604030504040204" pitchFamily="34" charset="-120"/>
                        </a:rPr>
                        <a:t>A.8.13</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資訊備份</a:t>
                      </a:r>
                    </a:p>
                  </a:txBody>
                  <a:tcPr marL="6350" marR="6350" marT="6350" marB="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69402539"/>
                  </a:ext>
                </a:extLst>
              </a:tr>
              <a:tr h="292262">
                <a:tc>
                  <a:txBody>
                    <a:bodyPr/>
                    <a:lstStyle/>
                    <a:p>
                      <a:pPr algn="ctr"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3</a:t>
                      </a:r>
                    </a:p>
                  </a:txBody>
                  <a:tcPr marL="0" marR="0" marT="0" marB="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軟體</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未識別軟體可能含有之潛在漏洞，致使系統遭受外部攻擊無法使用</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微軟正黑體" panose="020B0604030504040204" pitchFamily="34" charset="-120"/>
                          <a:ea typeface="微軟正黑體" panose="020B0604030504040204" pitchFamily="34" charset="-120"/>
                        </a:rPr>
                        <a:t>A.5.7</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威脅情資</a:t>
                      </a:r>
                    </a:p>
                  </a:txBody>
                  <a:tcPr marL="6350" marR="6350" marT="6350" marB="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52470315"/>
                  </a:ext>
                </a:extLst>
              </a:tr>
              <a:tr h="292262">
                <a:tc>
                  <a:txBody>
                    <a:bodyPr/>
                    <a:lstStyle/>
                    <a:p>
                      <a:pPr algn="ctr"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4</a:t>
                      </a:r>
                    </a:p>
                  </a:txBody>
                  <a:tcPr marL="0" marR="0" marT="0" marB="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軟體</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人員不愼忽略系統傳送之異常警告資訊，致未即時發現系統異常狀況，造成核心業務中斷</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微軟正黑體" panose="020B0604030504040204" pitchFamily="34" charset="-120"/>
                          <a:ea typeface="微軟正黑體" panose="020B0604030504040204" pitchFamily="34" charset="-120"/>
                        </a:rPr>
                        <a:t>A.8.16</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監測活動</a:t>
                      </a:r>
                    </a:p>
                  </a:txBody>
                  <a:tcPr marL="6350" marR="6350" marT="6350" marB="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164594123"/>
                  </a:ext>
                </a:extLst>
              </a:tr>
              <a:tr h="584526">
                <a:tc>
                  <a:txBody>
                    <a:bodyPr/>
                    <a:lstStyle/>
                    <a:p>
                      <a:pPr algn="ctr"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5</a:t>
                      </a:r>
                    </a:p>
                  </a:txBody>
                  <a:tcPr marL="0" marR="0" marT="0" marB="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軟體</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未於契約中與雲端服務廠商約定服務水準協議，致使雲端服務中斷後系統無法於最大可容忍中斷時間內回覆</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微軟正黑體" panose="020B0604030504040204" pitchFamily="34" charset="-120"/>
                          <a:ea typeface="微軟正黑體" panose="020B0604030504040204" pitchFamily="34" charset="-120"/>
                        </a:rPr>
                        <a:t>A.5.23</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使用雲端服務的資訊安全</a:t>
                      </a:r>
                    </a:p>
                  </a:txBody>
                  <a:tcPr marL="6350" marR="6350" marT="6350" marB="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34910146"/>
                  </a:ext>
                </a:extLst>
              </a:tr>
              <a:tr h="584526">
                <a:tc>
                  <a:txBody>
                    <a:bodyPr/>
                    <a:lstStyle/>
                    <a:p>
                      <a:pPr algn="ctr"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6</a:t>
                      </a:r>
                    </a:p>
                  </a:txBody>
                  <a:tcPr marL="0" marR="0" marT="0" marB="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軟體</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系統管理人員未依照法規要求導入設定原則</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GCB</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，致使組織違法資通安全責任等級分級辦法要求</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微軟正黑體" panose="020B0604030504040204" pitchFamily="34" charset="-120"/>
                          <a:ea typeface="微軟正黑體" panose="020B0604030504040204" pitchFamily="34" charset="-120"/>
                        </a:rPr>
                        <a:t>A.8.9</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組態管理</a:t>
                      </a:r>
                    </a:p>
                  </a:txBody>
                  <a:tcPr marL="6350" marR="6350" marT="6350" marB="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97444951"/>
                  </a:ext>
                </a:extLst>
              </a:tr>
              <a:tr h="584526">
                <a:tc>
                  <a:txBody>
                    <a:bodyPr/>
                    <a:lstStyle/>
                    <a:p>
                      <a:pPr algn="ctr"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7</a:t>
                      </a:r>
                    </a:p>
                  </a:txBody>
                  <a:tcPr marL="0" marR="0" marT="0" marB="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硬體</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缺乏安裝、使用或維護設備之操作手冊或作業程序，導致人員使用設備不當，造成關鍵業務中斷</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微軟正黑體" panose="020B0604030504040204" pitchFamily="34" charset="-120"/>
                          <a:ea typeface="微軟正黑體" panose="020B0604030504040204" pitchFamily="34" charset="-120"/>
                        </a:rPr>
                        <a:t>A.5.37</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文件化作業程序</a:t>
                      </a:r>
                    </a:p>
                  </a:txBody>
                  <a:tcPr marL="6350" marR="6350" marT="6350" marB="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397261904"/>
                  </a:ext>
                </a:extLst>
              </a:tr>
              <a:tr h="292262">
                <a:tc>
                  <a:txBody>
                    <a:bodyPr/>
                    <a:lstStyle/>
                    <a:p>
                      <a:pPr algn="ctr"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8</a:t>
                      </a:r>
                    </a:p>
                  </a:txBody>
                  <a:tcPr marL="0" marR="0" marT="0" marB="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硬體</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資訊設備未定期維護造成異常或故障，導致關鍵業務中斷</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微軟正黑體" panose="020B0604030504040204" pitchFamily="34" charset="-120"/>
                          <a:ea typeface="微軟正黑體" panose="020B0604030504040204" pitchFamily="34" charset="-120"/>
                        </a:rPr>
                        <a:t>A.7.13</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設備維護</a:t>
                      </a:r>
                    </a:p>
                  </a:txBody>
                  <a:tcPr marL="6350" marR="6350" marT="6350" marB="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034693839"/>
                  </a:ext>
                </a:extLst>
              </a:tr>
              <a:tr h="584526">
                <a:tc>
                  <a:txBody>
                    <a:bodyPr/>
                    <a:lstStyle/>
                    <a:p>
                      <a:pPr algn="ctr"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9</a:t>
                      </a:r>
                    </a:p>
                  </a:txBody>
                  <a:tcPr marL="0" marR="0" marT="0" marB="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硬體</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網路管理人員未將國家資安資訊分享與分析中心</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(N-ISAC)</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公告黑名單納入防火牆組擋清單中，致使系統遭受駭客入侵。</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微軟正黑體" panose="020B0604030504040204" pitchFamily="34" charset="-120"/>
                          <a:ea typeface="微軟正黑體" panose="020B0604030504040204" pitchFamily="34" charset="-120"/>
                        </a:rPr>
                        <a:t>A.8.23</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網頁過濾</a:t>
                      </a:r>
                    </a:p>
                  </a:txBody>
                  <a:tcPr marL="6350" marR="6350" marT="6350" marB="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8004904"/>
                  </a:ext>
                </a:extLst>
              </a:tr>
              <a:tr h="584526">
                <a:tc>
                  <a:txBody>
                    <a:bodyPr/>
                    <a:lstStyle/>
                    <a:p>
                      <a:pPr algn="ctr"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10</a:t>
                      </a:r>
                    </a:p>
                  </a:txBody>
                  <a:tcPr marL="0" marR="0" marT="0" marB="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硬體</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於設備報廢之前未將機敏性資料完整清除，或未取得協助實體銷毀委外廠商保密同意書，導致資料外洩</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微軟正黑體" panose="020B0604030504040204" pitchFamily="34" charset="-120"/>
                          <a:ea typeface="微軟正黑體" panose="020B0604030504040204" pitchFamily="34" charset="-120"/>
                        </a:rPr>
                        <a:t>A.8.10</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資料刪除</a:t>
                      </a:r>
                    </a:p>
                  </a:txBody>
                  <a:tcPr marL="6350" marR="6350" marT="6350" marB="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01088090"/>
                  </a:ext>
                </a:extLst>
              </a:tr>
            </a:tbl>
          </a:graphicData>
        </a:graphic>
      </p:graphicFrame>
    </p:spTree>
    <p:extLst>
      <p:ext uri="{BB962C8B-B14F-4D97-AF65-F5344CB8AC3E}">
        <p14:creationId xmlns:p14="http://schemas.microsoft.com/office/powerpoint/2010/main" val="3747096106"/>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96F7885C-FB77-2D66-A59C-7060A27A1123}"/>
              </a:ext>
            </a:extLst>
          </p:cNvPr>
          <p:cNvSpPr>
            <a:spLocks noGrp="1"/>
          </p:cNvSpPr>
          <p:nvPr>
            <p:ph type="title"/>
          </p:nvPr>
        </p:nvSpPr>
        <p:spPr>
          <a:xfrm>
            <a:off x="469900" y="402587"/>
            <a:ext cx="2992807" cy="387798"/>
          </a:xfrm>
        </p:spPr>
        <p:txBody>
          <a:bodyPr wrap="none" lIns="0" tIns="0" rIns="0" bIns="0">
            <a:spAutoFit/>
          </a:bodyPr>
          <a:lstStyle/>
          <a:p>
            <a:r>
              <a:rPr lang="zh-TW" altLang="en-US" sz="2800" b="1" dirty="0">
                <a:latin typeface="微軟正黑體" panose="020B0604030504040204" pitchFamily="34" charset="-120"/>
                <a:ea typeface="微軟正黑體" panose="020B0604030504040204" pitchFamily="34" charset="-120"/>
                <a:cs typeface="Calibri" panose="020F0502020204030204" pitchFamily="34" charset="0"/>
              </a:rPr>
              <a:t>風險評鑑題目</a:t>
            </a:r>
            <a:r>
              <a:rPr lang="en-US" altLang="zh-TW" sz="2800" b="1" dirty="0">
                <a:latin typeface="微軟正黑體" panose="020B0604030504040204" pitchFamily="34" charset="-120"/>
                <a:ea typeface="微軟正黑體" panose="020B0604030504040204" pitchFamily="34" charset="-120"/>
                <a:cs typeface="Calibri" panose="020F0502020204030204" pitchFamily="34" charset="0"/>
              </a:rPr>
              <a:t>(2/3)</a:t>
            </a:r>
            <a:endParaRPr lang="zh-TW" altLang="en-US" sz="2800" b="1" dirty="0">
              <a:latin typeface="微軟正黑體" panose="020B0604030504040204" pitchFamily="34" charset="-120"/>
              <a:ea typeface="微軟正黑體" panose="020B0604030504040204" pitchFamily="34" charset="-120"/>
              <a:cs typeface="Calibri" panose="020F0502020204030204" pitchFamily="34" charset="0"/>
            </a:endParaRPr>
          </a:p>
        </p:txBody>
      </p:sp>
      <p:graphicFrame>
        <p:nvGraphicFramePr>
          <p:cNvPr id="6" name="內容版面配置區 5">
            <a:extLst>
              <a:ext uri="{FF2B5EF4-FFF2-40B4-BE49-F238E27FC236}">
                <a16:creationId xmlns:a16="http://schemas.microsoft.com/office/drawing/2014/main" id="{0F9575F2-01D4-F8B7-9BB0-7220CA6EBDA9}"/>
              </a:ext>
            </a:extLst>
          </p:cNvPr>
          <p:cNvGraphicFramePr>
            <a:graphicFrameLocks noGrp="1"/>
          </p:cNvGraphicFramePr>
          <p:nvPr>
            <p:ph idx="1"/>
            <p:extLst>
              <p:ext uri="{D42A27DB-BD31-4B8C-83A1-F6EECF244321}">
                <p14:modId xmlns:p14="http://schemas.microsoft.com/office/powerpoint/2010/main" val="4273022317"/>
              </p:ext>
            </p:extLst>
          </p:nvPr>
        </p:nvGraphicFramePr>
        <p:xfrm>
          <a:off x="366085" y="1219015"/>
          <a:ext cx="11459830" cy="5430880"/>
        </p:xfrm>
        <a:graphic>
          <a:graphicData uri="http://schemas.openxmlformats.org/drawingml/2006/table">
            <a:tbl>
              <a:tblPr/>
              <a:tblGrid>
                <a:gridCol w="729262">
                  <a:extLst>
                    <a:ext uri="{9D8B030D-6E8A-4147-A177-3AD203B41FA5}">
                      <a16:colId xmlns:a16="http://schemas.microsoft.com/office/drawing/2014/main" val="1109923965"/>
                    </a:ext>
                  </a:extLst>
                </a:gridCol>
                <a:gridCol w="1145983">
                  <a:extLst>
                    <a:ext uri="{9D8B030D-6E8A-4147-A177-3AD203B41FA5}">
                      <a16:colId xmlns:a16="http://schemas.microsoft.com/office/drawing/2014/main" val="3310997402"/>
                    </a:ext>
                  </a:extLst>
                </a:gridCol>
                <a:gridCol w="5462023">
                  <a:extLst>
                    <a:ext uri="{9D8B030D-6E8A-4147-A177-3AD203B41FA5}">
                      <a16:colId xmlns:a16="http://schemas.microsoft.com/office/drawing/2014/main" val="550232760"/>
                    </a:ext>
                  </a:extLst>
                </a:gridCol>
                <a:gridCol w="1696650">
                  <a:extLst>
                    <a:ext uri="{9D8B030D-6E8A-4147-A177-3AD203B41FA5}">
                      <a16:colId xmlns:a16="http://schemas.microsoft.com/office/drawing/2014/main" val="2291727379"/>
                    </a:ext>
                  </a:extLst>
                </a:gridCol>
                <a:gridCol w="2425912">
                  <a:extLst>
                    <a:ext uri="{9D8B030D-6E8A-4147-A177-3AD203B41FA5}">
                      <a16:colId xmlns:a16="http://schemas.microsoft.com/office/drawing/2014/main" val="3196455974"/>
                    </a:ext>
                  </a:extLst>
                </a:gridCol>
              </a:tblGrid>
              <a:tr h="450714">
                <a:tc>
                  <a:txBody>
                    <a:bodyPr/>
                    <a:lstStyle/>
                    <a:p>
                      <a:pPr algn="ctr" fontAlgn="ctr"/>
                      <a:r>
                        <a:rPr lang="zh-TW" altLang="en-US" sz="1600" b="1" i="0" u="none" strike="noStrike">
                          <a:solidFill>
                            <a:srgbClr val="000000"/>
                          </a:solidFill>
                          <a:effectLst/>
                          <a:latin typeface="微軟正黑體" panose="020B0604030504040204" pitchFamily="34" charset="-120"/>
                          <a:ea typeface="微軟正黑體" panose="020B0604030504040204" pitchFamily="34" charset="-120"/>
                        </a:rPr>
                        <a:t>編號</a:t>
                      </a:r>
                    </a:p>
                  </a:txBody>
                  <a:tcPr marL="0" marR="0" marT="0" marB="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B4C6E7"/>
                    </a:solidFill>
                  </a:tcPr>
                </a:tc>
                <a:tc>
                  <a:txBody>
                    <a:bodyPr/>
                    <a:lstStyle/>
                    <a:p>
                      <a:pPr algn="ctr" fontAlgn="ctr"/>
                      <a:r>
                        <a:rPr lang="zh-TW" altLang="en-US" sz="1600" b="1" i="0" u="none" strike="noStrike">
                          <a:solidFill>
                            <a:srgbClr val="000000"/>
                          </a:solidFill>
                          <a:effectLst/>
                          <a:latin typeface="微軟正黑體" panose="020B0604030504040204" pitchFamily="34" charset="-120"/>
                          <a:ea typeface="微軟正黑體" panose="020B0604030504040204" pitchFamily="34" charset="-120"/>
                        </a:rPr>
                        <a:t>資產類別</a:t>
                      </a: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B4C6E7"/>
                    </a:solidFill>
                  </a:tcPr>
                </a:tc>
                <a:tc>
                  <a:txBody>
                    <a:bodyPr/>
                    <a:lstStyle/>
                    <a:p>
                      <a:pPr algn="ctr" fontAlgn="ctr"/>
                      <a:r>
                        <a:rPr lang="zh-TW" altLang="en-US" sz="1600" b="1" i="0" u="none" strike="noStrike">
                          <a:solidFill>
                            <a:srgbClr val="000000"/>
                          </a:solidFill>
                          <a:effectLst/>
                          <a:latin typeface="微軟正黑體" panose="020B0604030504040204" pitchFamily="34" charset="-120"/>
                          <a:ea typeface="微軟正黑體" panose="020B0604030504040204" pitchFamily="34" charset="-120"/>
                        </a:rPr>
                        <a:t>風險情境</a:t>
                      </a: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B4C6E7"/>
                    </a:solidFill>
                  </a:tcPr>
                </a:tc>
                <a:tc>
                  <a:txBody>
                    <a:bodyPr/>
                    <a:lstStyle/>
                    <a:p>
                      <a:pPr algn="ctr" fontAlgn="ctr"/>
                      <a:r>
                        <a:rPr lang="en-US" sz="1600" b="1" i="0" u="none" strike="noStrike">
                          <a:solidFill>
                            <a:srgbClr val="000000"/>
                          </a:solidFill>
                          <a:effectLst/>
                          <a:latin typeface="微軟正黑體" panose="020B0604030504040204" pitchFamily="34" charset="-120"/>
                          <a:ea typeface="微軟正黑體" panose="020B0604030504040204" pitchFamily="34" charset="-120"/>
                        </a:rPr>
                        <a:t>ISMS</a:t>
                      </a:r>
                      <a:r>
                        <a:rPr lang="zh-TW" altLang="en-US" sz="1600" b="1" i="0" u="none" strike="noStrike">
                          <a:solidFill>
                            <a:srgbClr val="000000"/>
                          </a:solidFill>
                          <a:effectLst/>
                          <a:latin typeface="微軟正黑體" panose="020B0604030504040204" pitchFamily="34" charset="-120"/>
                          <a:ea typeface="微軟正黑體" panose="020B0604030504040204" pitchFamily="34" charset="-120"/>
                        </a:rPr>
                        <a:t>控管點編號</a:t>
                      </a: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B4C6E7"/>
                    </a:solidFill>
                  </a:tcPr>
                </a:tc>
                <a:tc>
                  <a:txBody>
                    <a:bodyPr/>
                    <a:lstStyle/>
                    <a:p>
                      <a:pPr algn="ctr" fontAlgn="ctr"/>
                      <a:r>
                        <a:rPr lang="en-US" sz="1600" b="1" i="0" u="none" strike="noStrike">
                          <a:solidFill>
                            <a:srgbClr val="000000"/>
                          </a:solidFill>
                          <a:effectLst/>
                          <a:latin typeface="微軟正黑體" panose="020B0604030504040204" pitchFamily="34" charset="-120"/>
                          <a:ea typeface="微軟正黑體" panose="020B0604030504040204" pitchFamily="34" charset="-120"/>
                        </a:rPr>
                        <a:t>ISMS</a:t>
                      </a:r>
                      <a:r>
                        <a:rPr lang="zh-TW" altLang="en-US" sz="1600" b="1" i="0" u="none" strike="noStrike">
                          <a:solidFill>
                            <a:srgbClr val="000000"/>
                          </a:solidFill>
                          <a:effectLst/>
                          <a:latin typeface="微軟正黑體" panose="020B0604030504040204" pitchFamily="34" charset="-120"/>
                          <a:ea typeface="微軟正黑體" panose="020B0604030504040204" pitchFamily="34" charset="-120"/>
                        </a:rPr>
                        <a:t>控管點內容</a:t>
                      </a:r>
                    </a:p>
                  </a:txBody>
                  <a:tcPr marL="0" marR="0" marT="0" marB="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B4C6E7"/>
                    </a:solidFill>
                  </a:tcPr>
                </a:tc>
                <a:extLst>
                  <a:ext uri="{0D108BD9-81ED-4DB2-BD59-A6C34878D82A}">
                    <a16:rowId xmlns:a16="http://schemas.microsoft.com/office/drawing/2014/main" val="374792463"/>
                  </a:ext>
                </a:extLst>
              </a:tr>
              <a:tr h="541717">
                <a:tc>
                  <a:txBody>
                    <a:bodyPr/>
                    <a:lstStyle/>
                    <a:p>
                      <a:pPr algn="ctr"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11</a:t>
                      </a:r>
                    </a:p>
                  </a:txBody>
                  <a:tcPr marL="0" marR="0" marT="0" marB="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人員</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缺乏工作之權責劃分與人員代理機制，產生業務權責不明或無人代理之情形，導致關鍵業務中斷</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微軟正黑體" panose="020B0604030504040204" pitchFamily="34" charset="-120"/>
                          <a:ea typeface="微軟正黑體" panose="020B0604030504040204" pitchFamily="34" charset="-120"/>
                        </a:rPr>
                        <a:t>A.5.2</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資訊安全角色與責任</a:t>
                      </a:r>
                    </a:p>
                  </a:txBody>
                  <a:tcPr marL="6350" marR="6350" marT="6350" marB="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92520552"/>
                  </a:ext>
                </a:extLst>
              </a:tr>
              <a:tr h="541717">
                <a:tc>
                  <a:txBody>
                    <a:bodyPr/>
                    <a:lstStyle/>
                    <a:p>
                      <a:pPr algn="ctr"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12</a:t>
                      </a:r>
                    </a:p>
                  </a:txBody>
                  <a:tcPr marL="0" marR="0" marT="0" marB="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人員</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未確實進行資訊作業持續營運演練，導致實際發生業務中斷事件時，人員無法妥適執行應變流程</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微軟正黑體" panose="020B0604030504040204" pitchFamily="34" charset="-120"/>
                          <a:ea typeface="微軟正黑體" panose="020B0604030504040204" pitchFamily="34" charset="-120"/>
                        </a:rPr>
                        <a:t>A.6.3</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資訊安全認知、教育與訓練</a:t>
                      </a:r>
                    </a:p>
                  </a:txBody>
                  <a:tcPr marL="6350" marR="6350" marT="6350" marB="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88128104"/>
                  </a:ext>
                </a:extLst>
              </a:tr>
              <a:tr h="541717">
                <a:tc>
                  <a:txBody>
                    <a:bodyPr/>
                    <a:lstStyle/>
                    <a:p>
                      <a:pPr algn="ctr"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13</a:t>
                      </a:r>
                    </a:p>
                  </a:txBody>
                  <a:tcPr marL="0" marR="0" marT="0" marB="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人員</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人員不慎將包含個人資料之電子文件寄送予外部人員，致使資料外洩。</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微軟正黑體" panose="020B0604030504040204" pitchFamily="34" charset="-120"/>
                          <a:ea typeface="微軟正黑體" panose="020B0604030504040204" pitchFamily="34" charset="-120"/>
                        </a:rPr>
                        <a:t>A.8.12</a:t>
                      </a:r>
                    </a:p>
                  </a:txBody>
                  <a:tcPr marL="6350" marR="6350" marT="6350" marB="0" anchor="b">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b"/>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資料外洩預防</a:t>
                      </a:r>
                    </a:p>
                  </a:txBody>
                  <a:tcPr marL="6350" marR="6350" marT="6350" marB="0" anchor="b">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164695282"/>
                  </a:ext>
                </a:extLst>
              </a:tr>
              <a:tr h="541717">
                <a:tc>
                  <a:txBody>
                    <a:bodyPr/>
                    <a:lstStyle/>
                    <a:p>
                      <a:pPr algn="ctr"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14</a:t>
                      </a:r>
                    </a:p>
                  </a:txBody>
                  <a:tcPr marL="0" marR="0" marT="0" marB="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服務</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廠商人員異動未依程序進行變更作業，導致未經授權人員取得權限，導致資料外洩</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微軟正黑體" panose="020B0604030504040204" pitchFamily="34" charset="-120"/>
                          <a:ea typeface="微軟正黑體" panose="020B0604030504040204" pitchFamily="34" charset="-120"/>
                        </a:rPr>
                        <a:t>A.5.22</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供應商服務變更的管理</a:t>
                      </a:r>
                    </a:p>
                  </a:txBody>
                  <a:tcPr marL="6350" marR="6350" marT="6350" marB="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878646392"/>
                  </a:ext>
                </a:extLst>
              </a:tr>
              <a:tr h="541717">
                <a:tc>
                  <a:txBody>
                    <a:bodyPr/>
                    <a:lstStyle/>
                    <a:p>
                      <a:pPr algn="ctr"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15</a:t>
                      </a:r>
                    </a:p>
                  </a:txBody>
                  <a:tcPr marL="0" marR="0" marT="0" marB="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服務</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未規劃資通系統相關</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ICT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設備之持續性，導致部分</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ICT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設備發生故障失效時，未有其他替代設備可進行更換，致使關鍵業務中斷且無法於最大可容忍中斷時間內回覆</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微軟正黑體" panose="020B0604030504040204" pitchFamily="34" charset="-120"/>
                          <a:ea typeface="微軟正黑體" panose="020B0604030504040204" pitchFamily="34" charset="-120"/>
                        </a:rPr>
                        <a:t>A.5.30</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為業務連續性做好</a:t>
                      </a:r>
                      <a:r>
                        <a:rPr lang="en-US" altLang="zh-TW" sz="1400" b="0" i="0" u="none" strike="noStrike">
                          <a:solidFill>
                            <a:srgbClr val="000000"/>
                          </a:solidFill>
                          <a:effectLst/>
                          <a:latin typeface="微軟正黑體" panose="020B0604030504040204" pitchFamily="34" charset="-120"/>
                          <a:ea typeface="微軟正黑體" panose="020B0604030504040204" pitchFamily="34" charset="-120"/>
                        </a:rPr>
                        <a:t>ICT</a:t>
                      </a: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準備</a:t>
                      </a:r>
                    </a:p>
                  </a:txBody>
                  <a:tcPr marL="6350" marR="6350" marT="6350" marB="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656780253"/>
                  </a:ext>
                </a:extLst>
              </a:tr>
              <a:tr h="541717">
                <a:tc>
                  <a:txBody>
                    <a:bodyPr/>
                    <a:lstStyle/>
                    <a:p>
                      <a:pPr algn="ctr"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16</a:t>
                      </a:r>
                    </a:p>
                  </a:txBody>
                  <a:tcPr marL="0" marR="0" marT="0" marB="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資訊</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傳輸含有個人資料或機密資料之電子郵件未依規定進行加密或其他保護措施，導致資料外洩</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微軟正黑體" panose="020B0604030504040204" pitchFamily="34" charset="-120"/>
                          <a:ea typeface="微軟正黑體" panose="020B0604030504040204" pitchFamily="34" charset="-120"/>
                        </a:rPr>
                        <a:t>A.5.14</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電子傳訊</a:t>
                      </a:r>
                    </a:p>
                  </a:txBody>
                  <a:tcPr marL="6350" marR="6350" marT="6350" marB="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463348271"/>
                  </a:ext>
                </a:extLst>
              </a:tr>
              <a:tr h="541717">
                <a:tc>
                  <a:txBody>
                    <a:bodyPr/>
                    <a:lstStyle/>
                    <a:p>
                      <a:pPr algn="ctr"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17</a:t>
                      </a:r>
                    </a:p>
                  </a:txBody>
                  <a:tcPr marL="0" marR="0" marT="0" marB="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資訊</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含有個人資料之實體紙本文件或檔案之儲存媒體，未置於櫃中上鎖保存，導致資料外洩</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微軟正黑體" panose="020B0604030504040204" pitchFamily="34" charset="-120"/>
                          <a:ea typeface="微軟正黑體" panose="020B0604030504040204" pitchFamily="34" charset="-120"/>
                        </a:rPr>
                        <a:t>A.7.7</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桌面淨空及螢幕淨空政策</a:t>
                      </a:r>
                    </a:p>
                  </a:txBody>
                  <a:tcPr marL="6350" marR="6350" marT="6350" marB="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999496953"/>
                  </a:ext>
                </a:extLst>
              </a:tr>
              <a:tr h="541717">
                <a:tc>
                  <a:txBody>
                    <a:bodyPr/>
                    <a:lstStyle/>
                    <a:p>
                      <a:pPr algn="ctr"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18</a:t>
                      </a:r>
                    </a:p>
                  </a:txBody>
                  <a:tcPr marL="0" marR="0" marT="0" marB="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資訊</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含有個人資料之資料庫、系統畫面設計未進行遮罩或加密，導致人員可存取未經授權之個人資料。</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微軟正黑體" panose="020B0604030504040204" pitchFamily="34" charset="-120"/>
                          <a:ea typeface="微軟正黑體" panose="020B0604030504040204" pitchFamily="34" charset="-120"/>
                        </a:rPr>
                        <a:t>A.8.11</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資料遮罩</a:t>
                      </a:r>
                    </a:p>
                  </a:txBody>
                  <a:tcPr marL="6350" marR="6350" marT="6350" marB="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71011097"/>
                  </a:ext>
                </a:extLst>
              </a:tr>
              <a:tr h="541717">
                <a:tc>
                  <a:txBody>
                    <a:bodyPr/>
                    <a:lstStyle/>
                    <a:p>
                      <a:pPr algn="ctr"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19</a:t>
                      </a:r>
                    </a:p>
                  </a:txBody>
                  <a:tcPr marL="0" marR="0" marT="0" marB="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建築設施</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未確實移除離</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調</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職人員機房門禁權限，導致離</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調</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職人員於離</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調</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職後仍可隨意進出機房</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微軟正黑體" panose="020B0604030504040204" pitchFamily="34" charset="-120"/>
                          <a:ea typeface="微軟正黑體" panose="020B0604030504040204" pitchFamily="34" charset="-120"/>
                        </a:rPr>
                        <a:t>A.7.2</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實體進入控制措施</a:t>
                      </a:r>
                    </a:p>
                  </a:txBody>
                  <a:tcPr marL="6350" marR="6350" marT="6350" marB="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45363291"/>
                  </a:ext>
                </a:extLst>
              </a:tr>
            </a:tbl>
          </a:graphicData>
        </a:graphic>
      </p:graphicFrame>
      <p:sp>
        <p:nvSpPr>
          <p:cNvPr id="11" name="文字版面配置區 2">
            <a:extLst>
              <a:ext uri="{FF2B5EF4-FFF2-40B4-BE49-F238E27FC236}">
                <a16:creationId xmlns:a16="http://schemas.microsoft.com/office/drawing/2014/main" id="{CB0B9929-959E-C0D9-E7EE-97F97A427B33}"/>
              </a:ext>
            </a:extLst>
          </p:cNvPr>
          <p:cNvSpPr txBox="1">
            <a:spLocks/>
          </p:cNvSpPr>
          <p:nvPr/>
        </p:nvSpPr>
        <p:spPr>
          <a:xfrm>
            <a:off x="469900" y="840388"/>
            <a:ext cx="11252200" cy="75725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rgbClr val="575757"/>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a:latin typeface="微軟正黑體" panose="020B0604030504040204" pitchFamily="34" charset="-120"/>
                <a:ea typeface="微軟正黑體" panose="020B0604030504040204" pitchFamily="34" charset="-120"/>
              </a:rPr>
              <a:t>風險評鑑題目採當年度重點評估項目，本次風險評鑑題目選取如下：</a:t>
            </a:r>
            <a:endParaRPr lang="en-US" altLang="zh-TW">
              <a:latin typeface="微軟正黑體" panose="020B0604030504040204" pitchFamily="34" charset="-120"/>
              <a:ea typeface="微軟正黑體" panose="020B0604030504040204" pitchFamily="34" charset="-120"/>
            </a:endParaRPr>
          </a:p>
          <a:p>
            <a:endParaRPr lang="en-US" altLang="zh-TW">
              <a:latin typeface="微軟正黑體" panose="020B0604030504040204" pitchFamily="34" charset="-120"/>
              <a:ea typeface="微軟正黑體" panose="020B0604030504040204" pitchFamily="34" charset="-120"/>
            </a:endParaRPr>
          </a:p>
          <a:p>
            <a:endParaRPr lang="zh-TW" altLang="en-US">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9319566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96F7885C-FB77-2D66-A59C-7060A27A1123}"/>
              </a:ext>
            </a:extLst>
          </p:cNvPr>
          <p:cNvSpPr>
            <a:spLocks noGrp="1"/>
          </p:cNvSpPr>
          <p:nvPr>
            <p:ph type="title"/>
          </p:nvPr>
        </p:nvSpPr>
        <p:spPr>
          <a:xfrm>
            <a:off x="469900" y="402587"/>
            <a:ext cx="2992807" cy="387798"/>
          </a:xfrm>
        </p:spPr>
        <p:txBody>
          <a:bodyPr wrap="none" lIns="0" tIns="0" rIns="0" bIns="0">
            <a:spAutoFit/>
          </a:bodyPr>
          <a:lstStyle/>
          <a:p>
            <a:r>
              <a:rPr lang="zh-TW" altLang="en-US" sz="2800" b="1" dirty="0">
                <a:latin typeface="微軟正黑體" panose="020B0604030504040204" pitchFamily="34" charset="-120"/>
                <a:ea typeface="微軟正黑體" panose="020B0604030504040204" pitchFamily="34" charset="-120"/>
                <a:cs typeface="Calibri" panose="020F0502020204030204" pitchFamily="34" charset="0"/>
              </a:rPr>
              <a:t>風險評鑑題目</a:t>
            </a:r>
            <a:r>
              <a:rPr lang="en-US" altLang="zh-TW" sz="2800" b="1" dirty="0">
                <a:latin typeface="微軟正黑體" panose="020B0604030504040204" pitchFamily="34" charset="-120"/>
                <a:ea typeface="微軟正黑體" panose="020B0604030504040204" pitchFamily="34" charset="-120"/>
                <a:cs typeface="Calibri" panose="020F0502020204030204" pitchFamily="34" charset="0"/>
              </a:rPr>
              <a:t>(3/3)</a:t>
            </a:r>
            <a:endParaRPr lang="zh-TW" altLang="en-US" sz="2800" b="1" dirty="0">
              <a:latin typeface="微軟正黑體" panose="020B0604030504040204" pitchFamily="34" charset="-120"/>
              <a:ea typeface="微軟正黑體" panose="020B0604030504040204" pitchFamily="34" charset="-120"/>
              <a:cs typeface="Calibri" panose="020F0502020204030204" pitchFamily="34" charset="0"/>
            </a:endParaRPr>
          </a:p>
        </p:txBody>
      </p:sp>
      <p:graphicFrame>
        <p:nvGraphicFramePr>
          <p:cNvPr id="6" name="內容版面配置區 5">
            <a:extLst>
              <a:ext uri="{FF2B5EF4-FFF2-40B4-BE49-F238E27FC236}">
                <a16:creationId xmlns:a16="http://schemas.microsoft.com/office/drawing/2014/main" id="{0F9575F2-01D4-F8B7-9BB0-7220CA6EBDA9}"/>
              </a:ext>
            </a:extLst>
          </p:cNvPr>
          <p:cNvGraphicFramePr>
            <a:graphicFrameLocks noGrp="1"/>
          </p:cNvGraphicFramePr>
          <p:nvPr>
            <p:ph idx="1"/>
            <p:extLst>
              <p:ext uri="{D42A27DB-BD31-4B8C-83A1-F6EECF244321}">
                <p14:modId xmlns:p14="http://schemas.microsoft.com/office/powerpoint/2010/main" val="1471438338"/>
              </p:ext>
            </p:extLst>
          </p:nvPr>
        </p:nvGraphicFramePr>
        <p:xfrm>
          <a:off x="366085" y="1219015"/>
          <a:ext cx="11459830" cy="1534148"/>
        </p:xfrm>
        <a:graphic>
          <a:graphicData uri="http://schemas.openxmlformats.org/drawingml/2006/table">
            <a:tbl>
              <a:tblPr/>
              <a:tblGrid>
                <a:gridCol w="729262">
                  <a:extLst>
                    <a:ext uri="{9D8B030D-6E8A-4147-A177-3AD203B41FA5}">
                      <a16:colId xmlns:a16="http://schemas.microsoft.com/office/drawing/2014/main" val="1109923965"/>
                    </a:ext>
                  </a:extLst>
                </a:gridCol>
                <a:gridCol w="1145983">
                  <a:extLst>
                    <a:ext uri="{9D8B030D-6E8A-4147-A177-3AD203B41FA5}">
                      <a16:colId xmlns:a16="http://schemas.microsoft.com/office/drawing/2014/main" val="3310997402"/>
                    </a:ext>
                  </a:extLst>
                </a:gridCol>
                <a:gridCol w="5462023">
                  <a:extLst>
                    <a:ext uri="{9D8B030D-6E8A-4147-A177-3AD203B41FA5}">
                      <a16:colId xmlns:a16="http://schemas.microsoft.com/office/drawing/2014/main" val="550232760"/>
                    </a:ext>
                  </a:extLst>
                </a:gridCol>
                <a:gridCol w="1696650">
                  <a:extLst>
                    <a:ext uri="{9D8B030D-6E8A-4147-A177-3AD203B41FA5}">
                      <a16:colId xmlns:a16="http://schemas.microsoft.com/office/drawing/2014/main" val="2291727379"/>
                    </a:ext>
                  </a:extLst>
                </a:gridCol>
                <a:gridCol w="2425912">
                  <a:extLst>
                    <a:ext uri="{9D8B030D-6E8A-4147-A177-3AD203B41FA5}">
                      <a16:colId xmlns:a16="http://schemas.microsoft.com/office/drawing/2014/main" val="3196455974"/>
                    </a:ext>
                  </a:extLst>
                </a:gridCol>
              </a:tblGrid>
              <a:tr h="450714">
                <a:tc>
                  <a:txBody>
                    <a:bodyPr/>
                    <a:lstStyle/>
                    <a:p>
                      <a:pPr algn="ctr" fontAlgn="ctr"/>
                      <a:r>
                        <a:rPr lang="zh-TW" altLang="en-US" sz="1600" b="1" i="0" u="none" strike="noStrike">
                          <a:solidFill>
                            <a:srgbClr val="000000"/>
                          </a:solidFill>
                          <a:effectLst/>
                          <a:latin typeface="微軟正黑體" panose="020B0604030504040204" pitchFamily="34" charset="-120"/>
                          <a:ea typeface="微軟正黑體" panose="020B0604030504040204" pitchFamily="34" charset="-120"/>
                        </a:rPr>
                        <a:t>編號</a:t>
                      </a:r>
                    </a:p>
                  </a:txBody>
                  <a:tcPr marL="0" marR="0" marT="0" marB="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B4C6E7"/>
                    </a:solidFill>
                  </a:tcPr>
                </a:tc>
                <a:tc>
                  <a:txBody>
                    <a:bodyPr/>
                    <a:lstStyle/>
                    <a:p>
                      <a:pPr algn="ctr" fontAlgn="ctr"/>
                      <a:r>
                        <a:rPr lang="zh-TW" altLang="en-US" sz="1600" b="1" i="0" u="none" strike="noStrike">
                          <a:solidFill>
                            <a:srgbClr val="000000"/>
                          </a:solidFill>
                          <a:effectLst/>
                          <a:latin typeface="微軟正黑體" panose="020B0604030504040204" pitchFamily="34" charset="-120"/>
                          <a:ea typeface="微軟正黑體" panose="020B0604030504040204" pitchFamily="34" charset="-120"/>
                        </a:rPr>
                        <a:t>資產類別</a:t>
                      </a: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B4C6E7"/>
                    </a:solidFill>
                  </a:tcPr>
                </a:tc>
                <a:tc>
                  <a:txBody>
                    <a:bodyPr/>
                    <a:lstStyle/>
                    <a:p>
                      <a:pPr algn="ctr" fontAlgn="ctr"/>
                      <a:r>
                        <a:rPr lang="zh-TW" altLang="en-US" sz="1600" b="1" i="0" u="none" strike="noStrike">
                          <a:solidFill>
                            <a:srgbClr val="000000"/>
                          </a:solidFill>
                          <a:effectLst/>
                          <a:latin typeface="微軟正黑體" panose="020B0604030504040204" pitchFamily="34" charset="-120"/>
                          <a:ea typeface="微軟正黑體" panose="020B0604030504040204" pitchFamily="34" charset="-120"/>
                        </a:rPr>
                        <a:t>風險情境</a:t>
                      </a: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B4C6E7"/>
                    </a:solidFill>
                  </a:tcPr>
                </a:tc>
                <a:tc>
                  <a:txBody>
                    <a:bodyPr/>
                    <a:lstStyle/>
                    <a:p>
                      <a:pPr algn="ctr" fontAlgn="ctr"/>
                      <a:r>
                        <a:rPr lang="en-US" sz="1600" b="1" i="0" u="none" strike="noStrike">
                          <a:solidFill>
                            <a:srgbClr val="000000"/>
                          </a:solidFill>
                          <a:effectLst/>
                          <a:latin typeface="微軟正黑體" panose="020B0604030504040204" pitchFamily="34" charset="-120"/>
                          <a:ea typeface="微軟正黑體" panose="020B0604030504040204" pitchFamily="34" charset="-120"/>
                        </a:rPr>
                        <a:t>ISMS</a:t>
                      </a:r>
                      <a:r>
                        <a:rPr lang="zh-TW" altLang="en-US" sz="1600" b="1" i="0" u="none" strike="noStrike">
                          <a:solidFill>
                            <a:srgbClr val="000000"/>
                          </a:solidFill>
                          <a:effectLst/>
                          <a:latin typeface="微軟正黑體" panose="020B0604030504040204" pitchFamily="34" charset="-120"/>
                          <a:ea typeface="微軟正黑體" panose="020B0604030504040204" pitchFamily="34" charset="-120"/>
                        </a:rPr>
                        <a:t>控管點編號</a:t>
                      </a:r>
                    </a:p>
                  </a:txBody>
                  <a:tcPr marL="0" marR="0" marT="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B4C6E7"/>
                    </a:solidFill>
                  </a:tcPr>
                </a:tc>
                <a:tc>
                  <a:txBody>
                    <a:bodyPr/>
                    <a:lstStyle/>
                    <a:p>
                      <a:pPr algn="ctr" fontAlgn="ctr"/>
                      <a:r>
                        <a:rPr lang="en-US" sz="1600" b="1" i="0" u="none" strike="noStrike">
                          <a:solidFill>
                            <a:srgbClr val="000000"/>
                          </a:solidFill>
                          <a:effectLst/>
                          <a:latin typeface="微軟正黑體" panose="020B0604030504040204" pitchFamily="34" charset="-120"/>
                          <a:ea typeface="微軟正黑體" panose="020B0604030504040204" pitchFamily="34" charset="-120"/>
                        </a:rPr>
                        <a:t>ISMS</a:t>
                      </a:r>
                      <a:r>
                        <a:rPr lang="zh-TW" altLang="en-US" sz="1600" b="1" i="0" u="none" strike="noStrike">
                          <a:solidFill>
                            <a:srgbClr val="000000"/>
                          </a:solidFill>
                          <a:effectLst/>
                          <a:latin typeface="微軟正黑體" panose="020B0604030504040204" pitchFamily="34" charset="-120"/>
                          <a:ea typeface="微軟正黑體" panose="020B0604030504040204" pitchFamily="34" charset="-120"/>
                        </a:rPr>
                        <a:t>控管點內容</a:t>
                      </a:r>
                    </a:p>
                  </a:txBody>
                  <a:tcPr marL="0" marR="0" marT="0" marB="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rgbClr val="B4C6E7"/>
                    </a:solidFill>
                  </a:tcPr>
                </a:tc>
                <a:extLst>
                  <a:ext uri="{0D108BD9-81ED-4DB2-BD59-A6C34878D82A}">
                    <a16:rowId xmlns:a16="http://schemas.microsoft.com/office/drawing/2014/main" val="374792463"/>
                  </a:ext>
                </a:extLst>
              </a:tr>
              <a:tr h="541717">
                <a:tc>
                  <a:txBody>
                    <a:bodyPr/>
                    <a:lstStyle/>
                    <a:p>
                      <a:pPr algn="ct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20</a:t>
                      </a:r>
                    </a:p>
                  </a:txBody>
                  <a:tcPr marL="0" marR="0" marT="0" marB="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建築設施</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火災發生後致使關鍵業務中斷，且無法於最大可容忍中斷時間內回復</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微軟正黑體" panose="020B0604030504040204" pitchFamily="34" charset="-120"/>
                          <a:ea typeface="微軟正黑體" panose="020B0604030504040204" pitchFamily="34" charset="-120"/>
                        </a:rPr>
                        <a:t>A.5.29</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規劃資訊安全持續性</a:t>
                      </a:r>
                    </a:p>
                  </a:txBody>
                  <a:tcPr marL="6350" marR="6350" marT="6350" marB="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92520552"/>
                  </a:ext>
                </a:extLst>
              </a:tr>
              <a:tr h="541717">
                <a:tc>
                  <a:txBody>
                    <a:bodyPr/>
                    <a:lstStyle/>
                    <a:p>
                      <a:pPr algn="ctr"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21</a:t>
                      </a:r>
                    </a:p>
                  </a:txBody>
                  <a:tcPr marL="0" marR="0" marT="0" marB="0" anchor="ctr">
                    <a:lnL w="12700"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zh-TW" altLang="en-US" sz="1400" b="0" i="0" u="none" strike="noStrike">
                          <a:solidFill>
                            <a:srgbClr val="000000"/>
                          </a:solidFill>
                          <a:effectLst/>
                          <a:latin typeface="微軟正黑體" panose="020B0604030504040204" pitchFamily="34" charset="-120"/>
                          <a:ea typeface="微軟正黑體" panose="020B0604030504040204" pitchFamily="34" charset="-120"/>
                        </a:rPr>
                        <a:t>建築設施</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未定期進行</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CCTV</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之保養與維護，導致機房內部分</a:t>
                      </a:r>
                      <a:r>
                        <a:rPr lang="en-US" altLang="zh-TW" sz="1400" b="0" i="0" u="none" strike="noStrike" dirty="0">
                          <a:solidFill>
                            <a:srgbClr val="000000"/>
                          </a:solidFill>
                          <a:effectLst/>
                          <a:latin typeface="微軟正黑體" panose="020B0604030504040204" pitchFamily="34" charset="-120"/>
                          <a:ea typeface="微軟正黑體" panose="020B0604030504040204" pitchFamily="34" charset="-120"/>
                        </a:rPr>
                        <a:t>CCTV</a:t>
                      </a: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無法正常顯示或錄製監視畫面。</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微軟正黑體" panose="020B0604030504040204" pitchFamily="34" charset="-120"/>
                          <a:ea typeface="微軟正黑體" panose="020B0604030504040204" pitchFamily="34" charset="-120"/>
                        </a:rPr>
                        <a:t>A.7.4</a:t>
                      </a:r>
                    </a:p>
                  </a:txBody>
                  <a:tcPr marL="6350" marR="6350" marT="6350"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fontAlgn="ctr"/>
                      <a:r>
                        <a:rPr lang="zh-TW" altLang="en-US" sz="1400" b="0" i="0" u="none" strike="noStrike" dirty="0">
                          <a:solidFill>
                            <a:srgbClr val="000000"/>
                          </a:solidFill>
                          <a:effectLst/>
                          <a:latin typeface="微軟正黑體" panose="020B0604030504040204" pitchFamily="34" charset="-120"/>
                          <a:ea typeface="微軟正黑體" panose="020B0604030504040204" pitchFamily="34" charset="-120"/>
                        </a:rPr>
                        <a:t>實體安全監控</a:t>
                      </a:r>
                    </a:p>
                  </a:txBody>
                  <a:tcPr marL="6350" marR="6350" marT="6350" marB="0" anchor="ctr">
                    <a:lnL w="9525"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379592727"/>
                  </a:ext>
                </a:extLst>
              </a:tr>
            </a:tbl>
          </a:graphicData>
        </a:graphic>
      </p:graphicFrame>
      <p:sp>
        <p:nvSpPr>
          <p:cNvPr id="11" name="文字版面配置區 2">
            <a:extLst>
              <a:ext uri="{FF2B5EF4-FFF2-40B4-BE49-F238E27FC236}">
                <a16:creationId xmlns:a16="http://schemas.microsoft.com/office/drawing/2014/main" id="{CB0B9929-959E-C0D9-E7EE-97F97A427B33}"/>
              </a:ext>
            </a:extLst>
          </p:cNvPr>
          <p:cNvSpPr txBox="1">
            <a:spLocks/>
          </p:cNvSpPr>
          <p:nvPr/>
        </p:nvSpPr>
        <p:spPr>
          <a:xfrm>
            <a:off x="469900" y="840388"/>
            <a:ext cx="11252200" cy="75725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rgbClr val="575757"/>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latin typeface="微軟正黑體" panose="020B0604030504040204" pitchFamily="34" charset="-120"/>
                <a:ea typeface="微軟正黑體" panose="020B0604030504040204" pitchFamily="34" charset="-120"/>
              </a:rPr>
              <a:t>風險評鑑題目採當年度重點評估項目，本次風險評鑑題目選取如下：</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2159534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11622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316AF999-98A5-80C6-CF4E-FC170E48AD9F}"/>
              </a:ext>
            </a:extLst>
          </p:cNvPr>
          <p:cNvSpPr>
            <a:spLocks noGrp="1"/>
          </p:cNvSpPr>
          <p:nvPr>
            <p:ph type="title"/>
          </p:nvPr>
        </p:nvSpPr>
        <p:spPr/>
        <p:txBody>
          <a:bodyPr/>
          <a:lstStyle/>
          <a:p>
            <a:r>
              <a:rPr lang="zh-TW" altLang="en-US" sz="4000" b="1">
                <a:latin typeface="微軟正黑體" panose="020B0604030504040204" pitchFamily="34" charset="-120"/>
                <a:ea typeface="微軟正黑體" panose="020B0604030504040204" pitchFamily="34" charset="-120"/>
              </a:rPr>
              <a:t>資訊資產分類說明</a:t>
            </a:r>
            <a:endParaRPr lang="zh-TW" altLang="en-US"/>
          </a:p>
        </p:txBody>
      </p:sp>
    </p:spTree>
    <p:extLst>
      <p:ext uri="{BB962C8B-B14F-4D97-AF65-F5344CB8AC3E}">
        <p14:creationId xmlns:p14="http://schemas.microsoft.com/office/powerpoint/2010/main" val="27054611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618284" y="6509153"/>
            <a:ext cx="335280" cy="160020"/>
          </a:xfrm>
          <a:prstGeom prst="rect">
            <a:avLst/>
          </a:prstGeom>
        </p:spPr>
        <p:txBody>
          <a:bodyPr vert="horz" wrap="square" lIns="0" tIns="0" rIns="0" bIns="0" rtlCol="0">
            <a:spAutoFit/>
          </a:bodyPr>
          <a:lstStyle/>
          <a:p>
            <a:pPr marL="12700">
              <a:lnSpc>
                <a:spcPts val="1165"/>
              </a:lnSpc>
            </a:pPr>
            <a:r>
              <a:rPr sz="1050" b="1">
                <a:solidFill>
                  <a:srgbClr val="FFFFFF"/>
                </a:solidFill>
                <a:latin typeface="Microsoft JhengHei"/>
                <a:cs typeface="Microsoft JhengHei"/>
              </a:rPr>
              <a:t>P.</a:t>
            </a:r>
            <a:r>
              <a:rPr sz="1050" b="1" spc="-100">
                <a:solidFill>
                  <a:srgbClr val="FFFFFF"/>
                </a:solidFill>
                <a:latin typeface="Microsoft JhengHei"/>
                <a:cs typeface="Microsoft JhengHei"/>
              </a:rPr>
              <a:t> </a:t>
            </a:r>
            <a:r>
              <a:rPr sz="1050" b="1" spc="-5">
                <a:solidFill>
                  <a:srgbClr val="FFFFFF"/>
                </a:solidFill>
                <a:latin typeface="Microsoft JhengHei"/>
                <a:cs typeface="Microsoft JhengHei"/>
              </a:rPr>
              <a:t>20</a:t>
            </a:r>
            <a:endParaRPr sz="1050">
              <a:latin typeface="Microsoft JhengHei"/>
              <a:cs typeface="Microsoft JhengHei"/>
            </a:endParaRPr>
          </a:p>
        </p:txBody>
      </p:sp>
      <p:sp>
        <p:nvSpPr>
          <p:cNvPr id="8" name="文字版面配置區 7"/>
          <p:cNvSpPr>
            <a:spLocks noGrp="1"/>
          </p:cNvSpPr>
          <p:nvPr>
            <p:ph type="body" sz="quarter" idx="13"/>
          </p:nvPr>
        </p:nvSpPr>
        <p:spPr>
          <a:xfrm>
            <a:off x="469900" y="863105"/>
            <a:ext cx="11252200" cy="757255"/>
          </a:xfrm>
        </p:spPr>
        <p:txBody>
          <a:bodyPr/>
          <a:lstStyle/>
          <a:p>
            <a:pPr marL="342900" indent="-342900">
              <a:buFont typeface="Wingdings 2" panose="05020102010507070707" pitchFamily="18" charset="2"/>
              <a:buChar char=""/>
            </a:pPr>
            <a:r>
              <a:rPr lang="zh-TW" altLang="en-US">
                <a:latin typeface="微軟正黑體" panose="020B0604030504040204" pitchFamily="34" charset="-120"/>
                <a:ea typeface="微軟正黑體" panose="020B0604030504040204" pitchFamily="34" charset="-120"/>
              </a:rPr>
              <a:t>依據「</a:t>
            </a:r>
            <a:r>
              <a:rPr lang="en-US" altLang="zh-TW">
                <a:latin typeface="微軟正黑體" panose="020B0604030504040204" pitchFamily="34" charset="-120"/>
                <a:ea typeface="微軟正黑體" panose="020B0604030504040204" pitchFamily="34" charset="-120"/>
              </a:rPr>
              <a:t>CC-IS-02-006</a:t>
            </a:r>
            <a:r>
              <a:rPr lang="zh-TW" altLang="en-US">
                <a:latin typeface="微軟正黑體" panose="020B0604030504040204" pitchFamily="34" charset="-120"/>
                <a:ea typeface="微軟正黑體" panose="020B0604030504040204" pitchFamily="34" charset="-120"/>
              </a:rPr>
              <a:t>資訊資產分類分級管理辦法」之資產分類，將資產類別分為資訊類、軟體類、硬體類、建築類、服務類、人員類</a:t>
            </a:r>
            <a:r>
              <a:rPr lang="en-US" altLang="zh-TW">
                <a:latin typeface="微軟正黑體" panose="020B0604030504040204" pitchFamily="34" charset="-120"/>
                <a:ea typeface="微軟正黑體" panose="020B0604030504040204" pitchFamily="34" charset="-120"/>
              </a:rPr>
              <a:t>6</a:t>
            </a:r>
            <a:r>
              <a:rPr lang="zh-TW" altLang="en-US">
                <a:latin typeface="微軟正黑體" panose="020B0604030504040204" pitchFamily="34" charset="-120"/>
                <a:ea typeface="微軟正黑體" panose="020B0604030504040204" pitchFamily="34" charset="-120"/>
              </a:rPr>
              <a:t>大類</a:t>
            </a:r>
            <a:endParaRPr lang="en-US" altLang="zh-TW">
              <a:latin typeface="微軟正黑體" panose="020B0604030504040204" pitchFamily="34" charset="-120"/>
              <a:ea typeface="微軟正黑體" panose="020B0604030504040204" pitchFamily="34" charset="-120"/>
            </a:endParaRPr>
          </a:p>
          <a:p>
            <a:pPr marL="342900" indent="-342900">
              <a:buFont typeface="Wingdings 2" panose="05020102010507070707" pitchFamily="18" charset="2"/>
              <a:buChar char=""/>
            </a:pPr>
            <a:r>
              <a:rPr lang="zh-TW" altLang="en-US">
                <a:latin typeface="微軟正黑體" panose="020B0604030504040204" pitchFamily="34" charset="-120"/>
                <a:ea typeface="微軟正黑體" panose="020B0604030504040204" pitchFamily="34" charset="-120"/>
              </a:rPr>
              <a:t>分類的標準應按照資訊資產在組織內的</a:t>
            </a:r>
            <a:r>
              <a:rPr lang="zh-TW" altLang="en-US">
                <a:solidFill>
                  <a:srgbClr val="FF0000"/>
                </a:solidFill>
                <a:latin typeface="微軟正黑體" panose="020B0604030504040204" pitchFamily="34" charset="-120"/>
                <a:ea typeface="微軟正黑體" panose="020B0604030504040204" pitchFamily="34" charset="-120"/>
              </a:rPr>
              <a:t>影響範疇</a:t>
            </a:r>
            <a:r>
              <a:rPr lang="zh-TW" altLang="en-US">
                <a:latin typeface="微軟正黑體" panose="020B0604030504040204" pitchFamily="34" charset="-120"/>
                <a:ea typeface="微軟正黑體" panose="020B0604030504040204" pitchFamily="34" charset="-120"/>
              </a:rPr>
              <a:t>、</a:t>
            </a:r>
            <a:r>
              <a:rPr lang="zh-TW" altLang="en-US">
                <a:solidFill>
                  <a:srgbClr val="FF0000"/>
                </a:solidFill>
                <a:latin typeface="微軟正黑體" panose="020B0604030504040204" pitchFamily="34" charset="-120"/>
                <a:ea typeface="微軟正黑體" panose="020B0604030504040204" pitchFamily="34" charset="-120"/>
              </a:rPr>
              <a:t>價值</a:t>
            </a:r>
            <a:r>
              <a:rPr lang="zh-TW" altLang="en-US">
                <a:latin typeface="微軟正黑體" panose="020B0604030504040204" pitchFamily="34" charset="-120"/>
                <a:ea typeface="微軟正黑體" panose="020B0604030504040204" pitchFamily="34" charset="-120"/>
              </a:rPr>
              <a:t>及對於組織的</a:t>
            </a:r>
            <a:r>
              <a:rPr lang="zh-TW" altLang="en-US">
                <a:solidFill>
                  <a:srgbClr val="FF0000"/>
                </a:solidFill>
                <a:latin typeface="微軟正黑體" panose="020B0604030504040204" pitchFamily="34" charset="-120"/>
                <a:ea typeface="微軟正黑體" panose="020B0604030504040204" pitchFamily="34" charset="-120"/>
              </a:rPr>
              <a:t>影響</a:t>
            </a:r>
            <a:r>
              <a:rPr lang="zh-TW" altLang="en-US">
                <a:latin typeface="微軟正黑體" panose="020B0604030504040204" pitchFamily="34" charset="-120"/>
                <a:ea typeface="微軟正黑體" panose="020B0604030504040204" pitchFamily="34" charset="-120"/>
              </a:rPr>
              <a:t> </a:t>
            </a:r>
            <a:r>
              <a:rPr lang="en-US" altLang="zh-TW">
                <a:latin typeface="微軟正黑體" panose="020B0604030504040204" pitchFamily="34" charset="-120"/>
                <a:ea typeface="微軟正黑體" panose="020B0604030504040204" pitchFamily="34" charset="-120"/>
              </a:rPr>
              <a:t>(Scope &amp; Value)</a:t>
            </a:r>
          </a:p>
          <a:p>
            <a:pPr marL="342900" indent="-342900">
              <a:buFont typeface="Wingdings 2" panose="05020102010507070707" pitchFamily="18" charset="2"/>
              <a:buChar char=""/>
            </a:pPr>
            <a:endParaRPr lang="en-US" altLang="zh-TW">
              <a:latin typeface="微軟正黑體" panose="020B0604030504040204" pitchFamily="34" charset="-120"/>
              <a:ea typeface="微軟正黑體" panose="020B0604030504040204" pitchFamily="34" charset="-120"/>
            </a:endParaRPr>
          </a:p>
        </p:txBody>
      </p:sp>
      <p:sp>
        <p:nvSpPr>
          <p:cNvPr id="2" name="標題 1"/>
          <p:cNvSpPr>
            <a:spLocks noGrp="1"/>
          </p:cNvSpPr>
          <p:nvPr>
            <p:ph type="title"/>
          </p:nvPr>
        </p:nvSpPr>
        <p:spPr/>
        <p:txBody>
          <a:bodyPr/>
          <a:lstStyle/>
          <a:p>
            <a:r>
              <a:rPr lang="zh-TW" altLang="en-US" sz="2800" b="1">
                <a:latin typeface="微軟正黑體" panose="020B0604030504040204" pitchFamily="34" charset="-120"/>
                <a:ea typeface="微軟正黑體" panose="020B0604030504040204" pitchFamily="34" charset="-120"/>
              </a:rPr>
              <a:t>資訊資產分類說明</a:t>
            </a:r>
          </a:p>
        </p:txBody>
      </p:sp>
      <p:graphicFrame>
        <p:nvGraphicFramePr>
          <p:cNvPr id="9" name="表格 8"/>
          <p:cNvGraphicFramePr>
            <a:graphicFrameLocks noGrp="1"/>
          </p:cNvGraphicFramePr>
          <p:nvPr>
            <p:extLst>
              <p:ext uri="{D42A27DB-BD31-4B8C-83A1-F6EECF244321}">
                <p14:modId xmlns:p14="http://schemas.microsoft.com/office/powerpoint/2010/main" val="4074949916"/>
              </p:ext>
            </p:extLst>
          </p:nvPr>
        </p:nvGraphicFramePr>
        <p:xfrm>
          <a:off x="469900" y="2017532"/>
          <a:ext cx="11248810" cy="4285466"/>
        </p:xfrm>
        <a:graphic>
          <a:graphicData uri="http://schemas.openxmlformats.org/drawingml/2006/table">
            <a:tbl>
              <a:tblPr/>
              <a:tblGrid>
                <a:gridCol w="1658807">
                  <a:extLst>
                    <a:ext uri="{9D8B030D-6E8A-4147-A177-3AD203B41FA5}">
                      <a16:colId xmlns:a16="http://schemas.microsoft.com/office/drawing/2014/main" val="2362768745"/>
                    </a:ext>
                  </a:extLst>
                </a:gridCol>
                <a:gridCol w="9590003">
                  <a:extLst>
                    <a:ext uri="{9D8B030D-6E8A-4147-A177-3AD203B41FA5}">
                      <a16:colId xmlns:a16="http://schemas.microsoft.com/office/drawing/2014/main" val="77262158"/>
                    </a:ext>
                  </a:extLst>
                </a:gridCol>
              </a:tblGrid>
              <a:tr h="419301">
                <a:tc>
                  <a:txBody>
                    <a:bodyPr/>
                    <a:lstStyle/>
                    <a:p>
                      <a:pPr algn="ctr" rtl="0" fontAlgn="t"/>
                      <a:r>
                        <a:rPr lang="zh-TW" altLang="en-US" sz="1800" b="1" i="0" u="none" strike="noStrike">
                          <a:solidFill>
                            <a:srgbClr val="FFFFFF"/>
                          </a:solidFill>
                          <a:effectLst/>
                          <a:latin typeface="微軟正黑體" panose="020B0604030504040204" pitchFamily="34" charset="-120"/>
                          <a:ea typeface="微軟正黑體" panose="020B0604030504040204" pitchFamily="34" charset="-120"/>
                        </a:rPr>
                        <a:t>資料類型 </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6FC2B4"/>
                    </a:solidFill>
                  </a:tcPr>
                </a:tc>
                <a:tc>
                  <a:txBody>
                    <a:bodyPr/>
                    <a:lstStyle/>
                    <a:p>
                      <a:pPr algn="ctr" rtl="0" fontAlgn="t"/>
                      <a:r>
                        <a:rPr lang="zh-TW" altLang="en-US" sz="1800" b="1" i="0" u="none" strike="noStrike" dirty="0">
                          <a:solidFill>
                            <a:srgbClr val="FFFFFF"/>
                          </a:solidFill>
                          <a:effectLst/>
                          <a:latin typeface="微軟正黑體" panose="020B0604030504040204" pitchFamily="34" charset="-120"/>
                          <a:ea typeface="微軟正黑體" panose="020B0604030504040204" pitchFamily="34" charset="-120"/>
                        </a:rPr>
                        <a:t>說明</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6FC2B4"/>
                    </a:solidFill>
                  </a:tcPr>
                </a:tc>
                <a:extLst>
                  <a:ext uri="{0D108BD9-81ED-4DB2-BD59-A6C34878D82A}">
                    <a16:rowId xmlns:a16="http://schemas.microsoft.com/office/drawing/2014/main" val="1095594537"/>
                  </a:ext>
                </a:extLst>
              </a:tr>
              <a:tr h="604324">
                <a:tc>
                  <a:txBody>
                    <a:bodyPr/>
                    <a:lstStyle/>
                    <a:p>
                      <a:pPr algn="ctr" rtl="0" fontAlgn="t"/>
                      <a:r>
                        <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rPr>
                        <a:t>軟體類</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rtl="0" fontAlgn="t"/>
                      <a:r>
                        <a:rPr lang="zh-TW" altLang="en-US" sz="1800">
                          <a:latin typeface="微軟正黑體" panose="020B0604030504040204" pitchFamily="34" charset="-120"/>
                          <a:ea typeface="微軟正黑體" panose="020B0604030504040204" pitchFamily="34" charset="-120"/>
                        </a:rPr>
                        <a:t>應用系統、授權軟體、套裝軟體、其他軟體</a:t>
                      </a:r>
                      <a:r>
                        <a:rPr lang="en-US" altLang="zh-TW" sz="1800">
                          <a:latin typeface="微軟正黑體" panose="020B0604030504040204" pitchFamily="34" charset="-120"/>
                          <a:ea typeface="微軟正黑體" panose="020B0604030504040204" pitchFamily="34" charset="-120"/>
                        </a:rPr>
                        <a:t>(</a:t>
                      </a:r>
                      <a:r>
                        <a:rPr lang="zh-TW" altLang="en-US" sz="1800">
                          <a:latin typeface="微軟正黑體" panose="020B0604030504040204" pitchFamily="34" charset="-120"/>
                          <a:ea typeface="微軟正黑體" panose="020B0604030504040204" pitchFamily="34" charset="-120"/>
                        </a:rPr>
                        <a:t>第三方套件</a:t>
                      </a:r>
                      <a:r>
                        <a:rPr lang="en-US" altLang="zh-TW" sz="1800">
                          <a:latin typeface="微軟正黑體" panose="020B0604030504040204" pitchFamily="34" charset="-120"/>
                          <a:ea typeface="微軟正黑體" panose="020B0604030504040204" pitchFamily="34" charset="-120"/>
                        </a:rPr>
                        <a:t>)</a:t>
                      </a:r>
                      <a:endParaRPr lang="zh-TW" altLang="en-US"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594693649"/>
                  </a:ext>
                </a:extLst>
              </a:tr>
              <a:tr h="610347">
                <a:tc>
                  <a:txBody>
                    <a:bodyPr/>
                    <a:lstStyle/>
                    <a:p>
                      <a:pPr algn="ctr" rtl="0" fontAlgn="t"/>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硬體類</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rtl="0" fontAlgn="t"/>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本部</a:t>
                      </a:r>
                      <a:r>
                        <a:rPr lang="zh-TW" altLang="en-US" sz="1800" b="0" i="0" u="none" strike="noStrike" kern="1200">
                          <a:solidFill>
                            <a:srgbClr val="000000"/>
                          </a:solidFill>
                          <a:effectLst/>
                          <a:latin typeface="微軟正黑體" panose="020B0604030504040204" pitchFamily="34" charset="-120"/>
                          <a:ea typeface="微軟正黑體" panose="020B0604030504040204" pitchFamily="34" charset="-120"/>
                          <a:cs typeface="+mn-cs"/>
                        </a:rPr>
                        <a:t>盤點</a:t>
                      </a: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範圍相關系統之資訊硬體設備，如：應用系統設備、其他系統設備、網路設備、基礎設備、系統使用周邊設備及</a:t>
                      </a:r>
                      <a:r>
                        <a:rPr lang="en-US" altLang="zh-TW" sz="1800" b="0" i="0" u="none" strike="noStrike">
                          <a:solidFill>
                            <a:srgbClr val="000000"/>
                          </a:solidFill>
                          <a:effectLst/>
                          <a:latin typeface="微軟正黑體" panose="020B0604030504040204" pitchFamily="34" charset="-120"/>
                          <a:ea typeface="微軟正黑體" panose="020B0604030504040204" pitchFamily="34" charset="-120"/>
                        </a:rPr>
                        <a:t>loT</a:t>
                      </a: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物聯網設備</a:t>
                      </a:r>
                      <a:endParaRPr lang="en-US" altLang="zh-TW" sz="1800" b="0" i="0" u="none" strike="noStrike">
                        <a:solidFill>
                          <a:srgbClr val="000000"/>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9894656"/>
                  </a:ext>
                </a:extLst>
              </a:tr>
              <a:tr h="502787">
                <a:tc>
                  <a:txBody>
                    <a:bodyPr/>
                    <a:lstStyle/>
                    <a:p>
                      <a:pPr algn="ctr" rtl="0" fontAlgn="t"/>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服務類</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1219110" rtl="0" eaLnBrk="1" fontAlgn="t" latinLnBrk="0" hangingPunct="1">
                        <a:lnSpc>
                          <a:spcPct val="100000"/>
                        </a:lnSpc>
                        <a:spcBef>
                          <a:spcPts val="0"/>
                        </a:spcBef>
                        <a:spcAft>
                          <a:spcPts val="0"/>
                        </a:spcAft>
                        <a:buClrTx/>
                        <a:buSzTx/>
                        <a:buFontTx/>
                        <a:buNone/>
                        <a:tabLst/>
                        <a:defRPr/>
                      </a:pPr>
                      <a:r>
                        <a:rPr lang="zh-TW" altLang="en-US" sz="1800">
                          <a:latin typeface="微軟正黑體" panose="020B0604030504040204" pitchFamily="34" charset="-120"/>
                          <a:ea typeface="微軟正黑體" panose="020B0604030504040204" pitchFamily="34" charset="-120"/>
                        </a:rPr>
                        <a:t>本部</a:t>
                      </a:r>
                      <a:r>
                        <a:rPr lang="zh-TW" altLang="en-US" sz="1800" b="0" i="0" u="none" strike="noStrike" kern="1200">
                          <a:solidFill>
                            <a:srgbClr val="000000"/>
                          </a:solidFill>
                          <a:effectLst/>
                          <a:latin typeface="微軟正黑體" panose="020B0604030504040204" pitchFamily="34" charset="-120"/>
                          <a:ea typeface="微軟正黑體" panose="020B0604030504040204" pitchFamily="34" charset="-120"/>
                          <a:cs typeface="+mn-cs"/>
                        </a:rPr>
                        <a:t>盤點</a:t>
                      </a:r>
                      <a:r>
                        <a:rPr lang="zh-TW" altLang="en-US" sz="1800">
                          <a:latin typeface="微軟正黑體" panose="020B0604030504040204" pitchFamily="34" charset="-120"/>
                          <a:ea typeface="微軟正黑體" panose="020B0604030504040204" pitchFamily="34" charset="-120"/>
                        </a:rPr>
                        <a:t>範圍相關資訊服務，</a:t>
                      </a:r>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如：</a:t>
                      </a:r>
                      <a:r>
                        <a:rPr lang="zh-TW" altLang="en-US" sz="1800">
                          <a:latin typeface="微軟正黑體" panose="020B0604030504040204" pitchFamily="34" charset="-120"/>
                          <a:ea typeface="微軟正黑體" panose="020B0604030504040204" pitchFamily="34" charset="-120"/>
                        </a:rPr>
                        <a:t>軟硬體設備維護服務、諮詢服務、廣域網路服務、電力供應服務及水源供應服務等</a:t>
                      </a:r>
                      <a:endParaRPr lang="en-US" altLang="zh-TW" sz="80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484167280"/>
                  </a:ext>
                </a:extLst>
              </a:tr>
              <a:tr h="502787">
                <a:tc>
                  <a:txBody>
                    <a:bodyPr/>
                    <a:lstStyle/>
                    <a:p>
                      <a:pPr algn="ctr" rtl="0" fontAlgn="t"/>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人員類</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1219110" rtl="0" eaLnBrk="1" fontAlgn="t" latinLnBrk="0" hangingPunct="1">
                        <a:lnSpc>
                          <a:spcPct val="100000"/>
                        </a:lnSpc>
                        <a:spcBef>
                          <a:spcPts val="0"/>
                        </a:spcBef>
                        <a:spcAft>
                          <a:spcPts val="0"/>
                        </a:spcAft>
                        <a:buClrTx/>
                        <a:buSzTx/>
                        <a:buFontTx/>
                        <a:buNone/>
                        <a:tabLst/>
                        <a:defRPr/>
                      </a:pPr>
                      <a:r>
                        <a:rPr lang="zh-TW" altLang="zh-TW" sz="1800">
                          <a:latin typeface="微軟正黑體" panose="020B0604030504040204" pitchFamily="34" charset="-120"/>
                          <a:ea typeface="微軟正黑體" panose="020B0604030504040204" pitchFamily="34" charset="-120"/>
                        </a:rPr>
                        <a:t>本部員工及委外人員</a:t>
                      </a:r>
                      <a:endParaRPr lang="en-US" altLang="zh-TW" sz="80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431458076"/>
                  </a:ext>
                </a:extLst>
              </a:tr>
              <a:tr h="502787">
                <a:tc>
                  <a:txBody>
                    <a:bodyPr/>
                    <a:lstStyle/>
                    <a:p>
                      <a:pPr algn="ctr" rtl="0" fontAlgn="t"/>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資訊類</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l" rtl="0" fontAlgn="t"/>
                      <a:r>
                        <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rPr>
                        <a:t>包含紙本型式及電子型式：</a:t>
                      </a:r>
                    </a:p>
                    <a:p>
                      <a:pPr marL="895305" lvl="1" indent="-285750" algn="l" rtl="0" fontAlgn="t">
                        <a:buFont typeface="Arial" panose="020B0604020202020204" pitchFamily="34" charset="0"/>
                        <a:buChar char="•"/>
                      </a:pPr>
                      <a:r>
                        <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rPr>
                        <a:t>紙本型式：如合約、作業程序書、標準作業程序等。</a:t>
                      </a:r>
                    </a:p>
                    <a:p>
                      <a:pPr marL="895305" lvl="1" indent="-285750" algn="l" rtl="0" fontAlgn="t">
                        <a:buFont typeface="Arial" panose="020B0604020202020204" pitchFamily="34" charset="0"/>
                        <a:buChar char="•"/>
                      </a:pPr>
                      <a:r>
                        <a:rPr lang="zh-TW" altLang="en-US" sz="1800" b="0" i="0" u="none" strike="noStrike" dirty="0">
                          <a:solidFill>
                            <a:srgbClr val="000000"/>
                          </a:solidFill>
                          <a:effectLst/>
                          <a:latin typeface="微軟正黑體" panose="020B0604030504040204" pitchFamily="34" charset="-120"/>
                          <a:ea typeface="微軟正黑體" panose="020B0604030504040204" pitchFamily="34" charset="-120"/>
                        </a:rPr>
                        <a:t>電子型式：如電子資料檔案與處理過後之各類電子資訊，如資料庫資料、程式碼、紀錄檔、軌跡、執行檔及其他各類申請文件等。</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40564496"/>
                  </a:ext>
                </a:extLst>
              </a:tr>
              <a:tr h="502787">
                <a:tc>
                  <a:txBody>
                    <a:bodyPr/>
                    <a:lstStyle/>
                    <a:p>
                      <a:pPr algn="ctr" rtl="0" fontAlgn="t"/>
                      <a:r>
                        <a:rPr lang="zh-TW" altLang="en-US" sz="1800" b="0" i="0" u="none" strike="noStrike">
                          <a:solidFill>
                            <a:srgbClr val="000000"/>
                          </a:solidFill>
                          <a:effectLst/>
                          <a:latin typeface="微軟正黑體" panose="020B0604030504040204" pitchFamily="34" charset="-120"/>
                          <a:ea typeface="微軟正黑體" panose="020B0604030504040204" pitchFamily="34" charset="-120"/>
                        </a:rPr>
                        <a:t>建築類</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lvl="0" indent="0" algn="l" defTabSz="1219110" rtl="0" eaLnBrk="1" fontAlgn="t" latinLnBrk="0" hangingPunct="1">
                        <a:lnSpc>
                          <a:spcPct val="100000"/>
                        </a:lnSpc>
                        <a:spcBef>
                          <a:spcPts val="0"/>
                        </a:spcBef>
                        <a:spcAft>
                          <a:spcPts val="0"/>
                        </a:spcAft>
                        <a:buClrTx/>
                        <a:buSzTx/>
                        <a:buFontTx/>
                        <a:buNone/>
                        <a:tabLst/>
                        <a:defRPr/>
                      </a:pPr>
                      <a:r>
                        <a:rPr lang="zh-TW" altLang="en-US" sz="1800" dirty="0">
                          <a:latin typeface="微軟正黑體" panose="020B0604030504040204" pitchFamily="34" charset="-120"/>
                          <a:ea typeface="微軟正黑體" panose="020B0604030504040204" pitchFamily="34" charset="-120"/>
                        </a:rPr>
                        <a:t>內部及外部</a:t>
                      </a:r>
                      <a:r>
                        <a:rPr lang="zh-TW" altLang="zh-TW" sz="1800" dirty="0">
                          <a:latin typeface="微軟正黑體" panose="020B0604030504040204" pitchFamily="34" charset="-120"/>
                          <a:ea typeface="微軟正黑體" panose="020B0604030504040204" pitchFamily="34" charset="-120"/>
                        </a:rPr>
                        <a:t>電腦機房</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66778210"/>
                  </a:ext>
                </a:extLst>
              </a:tr>
            </a:tbl>
          </a:graphicData>
        </a:graphic>
      </p:graphicFrame>
    </p:spTree>
    <p:extLst>
      <p:ext uri="{BB962C8B-B14F-4D97-AF65-F5344CB8AC3E}">
        <p14:creationId xmlns:p14="http://schemas.microsoft.com/office/powerpoint/2010/main" val="296305548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b="1">
                <a:latin typeface="微軟正黑體" panose="020B0604030504040204" pitchFamily="34" charset="-120"/>
                <a:ea typeface="微軟正黑體" panose="020B0604030504040204" pitchFamily="34" charset="-120"/>
              </a:rPr>
              <a:t>各類資訊資產範例</a:t>
            </a:r>
          </a:p>
        </p:txBody>
      </p:sp>
      <p:sp>
        <p:nvSpPr>
          <p:cNvPr id="31" name="Rectangle 3"/>
          <p:cNvSpPr txBox="1">
            <a:spLocks noChangeArrowheads="1"/>
          </p:cNvSpPr>
          <p:nvPr/>
        </p:nvSpPr>
        <p:spPr bwMode="auto">
          <a:xfrm>
            <a:off x="8054789" y="3500829"/>
            <a:ext cx="3686164" cy="150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1313" indent="-341313" defTabSz="819150">
              <a:spcAft>
                <a:spcPts val="1000"/>
              </a:spcAft>
              <a:buSzPct val="100000"/>
              <a:buFont typeface="Arial" panose="020B0604020202020204" pitchFamily="34" charset="0"/>
              <a:defRPr sz="1000">
                <a:solidFill>
                  <a:schemeClr val="tx1"/>
                </a:solidFill>
                <a:latin typeface="Verdana" panose="020B0604030504040204" pitchFamily="34" charset="0"/>
                <a:ea typeface="微軟正黑體" panose="020B0604030504040204" pitchFamily="34" charset="-120"/>
              </a:defRPr>
            </a:lvl1pPr>
            <a:lvl2pPr marL="638175" indent="-285750" defTabSz="819150">
              <a:spcAft>
                <a:spcPts val="1000"/>
              </a:spcAft>
              <a:buSzPct val="100000"/>
              <a:buFont typeface="Arial" panose="020B0604020202020204" pitchFamily="34" charset="0"/>
              <a:defRPr sz="1000" b="1">
                <a:solidFill>
                  <a:schemeClr val="tx1"/>
                </a:solidFill>
                <a:latin typeface="Verdana" panose="020B0604030504040204" pitchFamily="34" charset="0"/>
                <a:ea typeface="微軟正黑體" panose="020B0604030504040204" pitchFamily="34" charset="-120"/>
              </a:defRPr>
            </a:lvl2pPr>
            <a:lvl3pPr marL="1143000" indent="-228600" defTabSz="819150">
              <a:spcAft>
                <a:spcPts val="1000"/>
              </a:spcAft>
              <a:buSzPct val="100000"/>
              <a:buFont typeface="Arial" panose="020B0604020202020204" pitchFamily="34" charset="0"/>
              <a:buChar char="•"/>
              <a:defRPr sz="1000">
                <a:solidFill>
                  <a:schemeClr val="tx1"/>
                </a:solidFill>
                <a:latin typeface="微軟正黑體" panose="020B0604030504040204" pitchFamily="34" charset="-120"/>
                <a:ea typeface="微軟正黑體" panose="020B0604030504040204" pitchFamily="34" charset="-120"/>
              </a:defRPr>
            </a:lvl3pPr>
            <a:lvl4pPr marL="1600200" indent="-228600" defTabSz="819150">
              <a:spcAft>
                <a:spcPts val="1000"/>
              </a:spcAft>
              <a:buSzPct val="100000"/>
              <a:buFont typeface="Verdana" panose="020B0604030504040204" pitchFamily="34" charset="0"/>
              <a:buChar char="−"/>
              <a:defRPr sz="1000">
                <a:solidFill>
                  <a:schemeClr val="tx1"/>
                </a:solidFill>
                <a:latin typeface="微軟正黑體" panose="020B0604030504040204" pitchFamily="34" charset="-120"/>
                <a:ea typeface="微軟正黑體" panose="020B0604030504040204" pitchFamily="34" charset="-120"/>
              </a:defRPr>
            </a:lvl4pPr>
            <a:lvl5pPr marL="2057400" indent="-228600" defTabSz="819150">
              <a:spcAft>
                <a:spcPts val="1000"/>
              </a:spcAft>
              <a:buSzPct val="100000"/>
              <a:buFont typeface="Verdana" panose="020B0604030504040204" pitchFamily="34" charset="0"/>
              <a:buChar char="−"/>
              <a:defRPr sz="1000">
                <a:solidFill>
                  <a:schemeClr val="tx1"/>
                </a:solidFill>
                <a:latin typeface="Verdana" panose="020B0604030504040204" pitchFamily="34" charset="0"/>
                <a:ea typeface="微軟正黑體" panose="020B0604030504040204" pitchFamily="34" charset="-120"/>
              </a:defRPr>
            </a:lvl5pPr>
            <a:lvl6pPr marL="2514600" indent="-228600" defTabSz="819150" eaLnBrk="0" fontAlgn="base" hangingPunct="0">
              <a:spcBef>
                <a:spcPct val="0"/>
              </a:spcBef>
              <a:spcAft>
                <a:spcPts val="1000"/>
              </a:spcAft>
              <a:buSzPct val="100000"/>
              <a:buFont typeface="Verdana" panose="020B0604030504040204" pitchFamily="34" charset="0"/>
              <a:buChar char="−"/>
              <a:defRPr sz="1000">
                <a:solidFill>
                  <a:schemeClr val="tx1"/>
                </a:solidFill>
                <a:latin typeface="Verdana" panose="020B0604030504040204" pitchFamily="34" charset="0"/>
                <a:ea typeface="微軟正黑體" panose="020B0604030504040204" pitchFamily="34" charset="-120"/>
              </a:defRPr>
            </a:lvl6pPr>
            <a:lvl7pPr marL="2971800" indent="-228600" defTabSz="819150" eaLnBrk="0" fontAlgn="base" hangingPunct="0">
              <a:spcBef>
                <a:spcPct val="0"/>
              </a:spcBef>
              <a:spcAft>
                <a:spcPts val="1000"/>
              </a:spcAft>
              <a:buSzPct val="100000"/>
              <a:buFont typeface="Verdana" panose="020B0604030504040204" pitchFamily="34" charset="0"/>
              <a:buChar char="−"/>
              <a:defRPr sz="1000">
                <a:solidFill>
                  <a:schemeClr val="tx1"/>
                </a:solidFill>
                <a:latin typeface="Verdana" panose="020B0604030504040204" pitchFamily="34" charset="0"/>
                <a:ea typeface="微軟正黑體" panose="020B0604030504040204" pitchFamily="34" charset="-120"/>
              </a:defRPr>
            </a:lvl7pPr>
            <a:lvl8pPr marL="3429000" indent="-228600" defTabSz="819150" eaLnBrk="0" fontAlgn="base" hangingPunct="0">
              <a:spcBef>
                <a:spcPct val="0"/>
              </a:spcBef>
              <a:spcAft>
                <a:spcPts val="1000"/>
              </a:spcAft>
              <a:buSzPct val="100000"/>
              <a:buFont typeface="Verdana" panose="020B0604030504040204" pitchFamily="34" charset="0"/>
              <a:buChar char="−"/>
              <a:defRPr sz="1000">
                <a:solidFill>
                  <a:schemeClr val="tx1"/>
                </a:solidFill>
                <a:latin typeface="Verdana" panose="020B0604030504040204" pitchFamily="34" charset="0"/>
                <a:ea typeface="微軟正黑體" panose="020B0604030504040204" pitchFamily="34" charset="-120"/>
              </a:defRPr>
            </a:lvl8pPr>
            <a:lvl9pPr marL="3886200" indent="-228600" defTabSz="819150" eaLnBrk="0" fontAlgn="base" hangingPunct="0">
              <a:spcBef>
                <a:spcPct val="0"/>
              </a:spcBef>
              <a:spcAft>
                <a:spcPts val="1000"/>
              </a:spcAft>
              <a:buSzPct val="100000"/>
              <a:buFont typeface="Verdana" panose="020B0604030504040204" pitchFamily="34" charset="0"/>
              <a:buChar char="−"/>
              <a:defRPr sz="1000">
                <a:solidFill>
                  <a:schemeClr val="tx1"/>
                </a:solidFill>
                <a:latin typeface="Verdana" panose="020B0604030504040204" pitchFamily="34" charset="0"/>
                <a:ea typeface="微軟正黑體" panose="020B0604030504040204" pitchFamily="34" charset="-120"/>
              </a:defRPr>
            </a:lvl9pPr>
          </a:lstStyle>
          <a:p>
            <a:pPr marL="285750" indent="-285750">
              <a:spcAft>
                <a:spcPts val="300"/>
              </a:spcAft>
              <a:buClr>
                <a:schemeClr val="accent5">
                  <a:lumMod val="60000"/>
                  <a:lumOff val="40000"/>
                </a:schemeClr>
              </a:buClr>
              <a:buFont typeface="Arial" panose="020B0604020202020204" pitchFamily="34" charset="0"/>
              <a:buChar char="•"/>
            </a:pPr>
            <a:r>
              <a:rPr lang="zh-TW" altLang="en-US" sz="1600" dirty="0">
                <a:latin typeface="微軟正黑體" panose="020B0604030504040204" pitchFamily="34" charset="-120"/>
              </a:rPr>
              <a:t>以書面形式呈現，例如：合約、程序書等。</a:t>
            </a:r>
            <a:endParaRPr lang="en-US" altLang="zh-TW" sz="1600" dirty="0">
              <a:latin typeface="微軟正黑體" panose="020B0604030504040204" pitchFamily="34" charset="-120"/>
            </a:endParaRPr>
          </a:p>
          <a:p>
            <a:pPr marL="285750" indent="-285750" algn="just">
              <a:spcAft>
                <a:spcPts val="300"/>
              </a:spcAft>
              <a:buClr>
                <a:schemeClr val="accent5">
                  <a:lumMod val="60000"/>
                  <a:lumOff val="40000"/>
                </a:schemeClr>
              </a:buClr>
              <a:buFont typeface="Arial" panose="020B0604020202020204" pitchFamily="34" charset="0"/>
              <a:buChar char="•"/>
            </a:pPr>
            <a:r>
              <a:rPr lang="zh-TW" altLang="en-US" sz="1600" dirty="0">
                <a:latin typeface="微軟正黑體" panose="020B0604030504040204" pitchFamily="34" charset="-120"/>
              </a:rPr>
              <a:t>以電子檔案形式呈現，例如：資料庫、程式碼、紀錄檔 、執行檔、合約電子檔、程序書電子檔</a:t>
            </a:r>
            <a:endParaRPr lang="en-US" altLang="zh-TW" sz="1400" dirty="0">
              <a:latin typeface="微軟正黑體" panose="020B0604030504040204" pitchFamily="34" charset="-120"/>
            </a:endParaRPr>
          </a:p>
        </p:txBody>
      </p:sp>
      <p:grpSp>
        <p:nvGrpSpPr>
          <p:cNvPr id="11" name="群組 10">
            <a:extLst>
              <a:ext uri="{FF2B5EF4-FFF2-40B4-BE49-F238E27FC236}">
                <a16:creationId xmlns:a16="http://schemas.microsoft.com/office/drawing/2014/main" id="{E5FA72C5-F6FC-CA36-C539-78A7C77778A1}"/>
              </a:ext>
            </a:extLst>
          </p:cNvPr>
          <p:cNvGrpSpPr/>
          <p:nvPr/>
        </p:nvGrpSpPr>
        <p:grpSpPr>
          <a:xfrm>
            <a:off x="6371141" y="3480165"/>
            <a:ext cx="5321973" cy="1588130"/>
            <a:chOff x="6229826" y="2884547"/>
            <a:chExt cx="5321973" cy="1583405"/>
          </a:xfrm>
        </p:grpSpPr>
        <p:sp>
          <p:nvSpPr>
            <p:cNvPr id="32" name="圓角矩形 31"/>
            <p:cNvSpPr/>
            <p:nvPr/>
          </p:nvSpPr>
          <p:spPr bwMode="gray">
            <a:xfrm>
              <a:off x="6229826" y="2884547"/>
              <a:ext cx="5321973" cy="1583405"/>
            </a:xfrm>
            <a:prstGeom prst="roundRect">
              <a:avLst>
                <a:gd name="adj" fmla="val 1325"/>
              </a:avLst>
            </a:prstGeom>
            <a:noFill/>
            <a:ln w="19050" algn="ctr">
              <a:solidFill>
                <a:srgbClr val="CC6600"/>
              </a:solidFill>
              <a:miter lim="800000"/>
              <a:headEnd/>
              <a:tailEnd/>
            </a:ln>
          </p:spPr>
          <p:txBody>
            <a:bodyPr lIns="88900" tIns="88900" rIns="88900" bIns="88900" anchor="ctr"/>
            <a:lstStyle/>
            <a:p>
              <a:pPr algn="ctr" eaLnBrk="1" hangingPunct="1">
                <a:lnSpc>
                  <a:spcPct val="106000"/>
                </a:lnSpc>
                <a:buFont typeface="Wingdings 2" pitchFamily="18" charset="2"/>
                <a:buNone/>
                <a:defRPr/>
              </a:pPr>
              <a:endParaRPr lang="zh-TW" altLang="en-US" sz="1600" b="1">
                <a:solidFill>
                  <a:schemeClr val="bg1"/>
                </a:solidFill>
                <a:latin typeface="微軟正黑體" panose="020B0604030504040204" pitchFamily="34" charset="-120"/>
                <a:ea typeface="微軟正黑體" panose="020B0604030504040204" pitchFamily="34" charset="-120"/>
              </a:endParaRPr>
            </a:p>
          </p:txBody>
        </p:sp>
        <p:sp>
          <p:nvSpPr>
            <p:cNvPr id="33" name="圓角矩形 2"/>
            <p:cNvSpPr>
              <a:spLocks noChangeArrowheads="1"/>
            </p:cNvSpPr>
            <p:nvPr/>
          </p:nvSpPr>
          <p:spPr bwMode="gray">
            <a:xfrm>
              <a:off x="6345378" y="3008504"/>
              <a:ext cx="1530368" cy="1133559"/>
            </a:xfrm>
            <a:prstGeom prst="roundRect">
              <a:avLst>
                <a:gd name="adj" fmla="val 0"/>
              </a:avLst>
            </a:prstGeom>
            <a:solidFill>
              <a:srgbClr val="DA8200"/>
            </a:solidFill>
            <a:ln w="19050" algn="ctr">
              <a:noFill/>
              <a:miter lim="800000"/>
              <a:headEnd/>
              <a:tailEnd/>
            </a:ln>
          </p:spPr>
          <p:txBody>
            <a:bodyPr lIns="88900" tIns="88900" rIns="88900" bIns="88900" anchor="ctr"/>
            <a:lstStyle/>
            <a:p>
              <a:pPr algn="ctr" eaLnBrk="1" hangingPunct="1">
                <a:lnSpc>
                  <a:spcPct val="106000"/>
                </a:lnSpc>
                <a:buFont typeface="Wingdings 2" panose="05020102010507070707" pitchFamily="18" charset="2"/>
                <a:buNone/>
              </a:pPr>
              <a:endParaRPr lang="zh-TW" altLang="en-US" sz="2200" b="1">
                <a:solidFill>
                  <a:schemeClr val="bg1"/>
                </a:solidFill>
                <a:latin typeface="微軟正黑體" panose="020B0604030504040204" pitchFamily="34" charset="-120"/>
                <a:ea typeface="微軟正黑體" panose="020B0604030504040204" pitchFamily="34" charset="-120"/>
              </a:endParaRPr>
            </a:p>
          </p:txBody>
        </p:sp>
        <p:sp>
          <p:nvSpPr>
            <p:cNvPr id="34" name="圓角矩形 2"/>
            <p:cNvSpPr>
              <a:spLocks noChangeArrowheads="1"/>
            </p:cNvSpPr>
            <p:nvPr/>
          </p:nvSpPr>
          <p:spPr bwMode="gray">
            <a:xfrm>
              <a:off x="6489069" y="3152195"/>
              <a:ext cx="1229922" cy="824405"/>
            </a:xfrm>
            <a:prstGeom prst="roundRect">
              <a:avLst>
                <a:gd name="adj" fmla="val 0"/>
              </a:avLst>
            </a:prstGeom>
            <a:solidFill>
              <a:srgbClr val="DA8200"/>
            </a:solidFill>
            <a:ln w="19050" algn="ctr">
              <a:solidFill>
                <a:schemeClr val="bg1"/>
              </a:solidFill>
              <a:miter lim="800000"/>
              <a:headEnd/>
              <a:tailEnd/>
            </a:ln>
          </p:spPr>
          <p:txBody>
            <a:bodyPr lIns="88900" tIns="88900" rIns="88900" bIns="88900" anchor="ctr"/>
            <a:lstStyle/>
            <a:p>
              <a:pPr algn="ctr" eaLnBrk="1" hangingPunct="1">
                <a:lnSpc>
                  <a:spcPct val="106000"/>
                </a:lnSpc>
                <a:buFont typeface="Wingdings 2" panose="05020102010507070707" pitchFamily="18" charset="2"/>
                <a:buNone/>
              </a:pPr>
              <a:endParaRPr lang="zh-TW" altLang="en-US" sz="2200" b="1">
                <a:solidFill>
                  <a:schemeClr val="bg1"/>
                </a:solidFill>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7091977" y="3393128"/>
              <a:ext cx="1158240" cy="307777"/>
            </a:xfrm>
            <a:prstGeom prst="rect">
              <a:avLst/>
            </a:prstGeom>
            <a:noFill/>
          </p:spPr>
          <p:txBody>
            <a:bodyPr wrap="square" lIns="0" tIns="0" rIns="0" bIns="0" rtlCol="0">
              <a:spAutoFit/>
            </a:bodyPr>
            <a:lstStyle/>
            <a:p>
              <a:pPr marL="203200" indent="-203200">
                <a:spcBef>
                  <a:spcPts val="600"/>
                </a:spcBef>
                <a:buSzPct val="100000"/>
              </a:pPr>
              <a:r>
                <a:rPr lang="zh-TW" altLang="en-US" sz="2000" b="1">
                  <a:solidFill>
                    <a:schemeClr val="bg1"/>
                  </a:solidFill>
                  <a:latin typeface="微軟正黑體" panose="020B0604030504040204" pitchFamily="34" charset="-120"/>
                  <a:ea typeface="微軟正黑體" panose="020B0604030504040204" pitchFamily="34" charset="-120"/>
                </a:rPr>
                <a:t>資訊</a:t>
              </a:r>
            </a:p>
          </p:txBody>
        </p:sp>
        <p:grpSp>
          <p:nvGrpSpPr>
            <p:cNvPr id="36" name="群組 35"/>
            <p:cNvGrpSpPr/>
            <p:nvPr/>
          </p:nvGrpSpPr>
          <p:grpSpPr>
            <a:xfrm>
              <a:off x="6626066" y="3314749"/>
              <a:ext cx="365760" cy="457647"/>
              <a:chOff x="1101743" y="5429254"/>
              <a:chExt cx="1013221" cy="1376942"/>
            </a:xfrm>
            <a:solidFill>
              <a:schemeClr val="bg1"/>
            </a:solidFill>
          </p:grpSpPr>
          <p:sp>
            <p:nvSpPr>
              <p:cNvPr id="37" name="Freeform 338"/>
              <p:cNvSpPr>
                <a:spLocks noEditPoints="1"/>
              </p:cNvSpPr>
              <p:nvPr/>
            </p:nvSpPr>
            <p:spPr bwMode="auto">
              <a:xfrm>
                <a:off x="1101743" y="5429254"/>
                <a:ext cx="1013221" cy="1376942"/>
              </a:xfrm>
              <a:custGeom>
                <a:avLst/>
                <a:gdLst>
                  <a:gd name="T0" fmla="*/ 234 w 235"/>
                  <a:gd name="T1" fmla="*/ 81 h 320"/>
                  <a:gd name="T2" fmla="*/ 232 w 235"/>
                  <a:gd name="T3" fmla="*/ 77 h 320"/>
                  <a:gd name="T4" fmla="*/ 157 w 235"/>
                  <a:gd name="T5" fmla="*/ 3 h 320"/>
                  <a:gd name="T6" fmla="*/ 154 w 235"/>
                  <a:gd name="T7" fmla="*/ 0 h 320"/>
                  <a:gd name="T8" fmla="*/ 150 w 235"/>
                  <a:gd name="T9" fmla="*/ 0 h 320"/>
                  <a:gd name="T10" fmla="*/ 11 w 235"/>
                  <a:gd name="T11" fmla="*/ 0 h 320"/>
                  <a:gd name="T12" fmla="*/ 0 w 235"/>
                  <a:gd name="T13" fmla="*/ 10 h 320"/>
                  <a:gd name="T14" fmla="*/ 0 w 235"/>
                  <a:gd name="T15" fmla="*/ 309 h 320"/>
                  <a:gd name="T16" fmla="*/ 11 w 235"/>
                  <a:gd name="T17" fmla="*/ 320 h 320"/>
                  <a:gd name="T18" fmla="*/ 224 w 235"/>
                  <a:gd name="T19" fmla="*/ 320 h 320"/>
                  <a:gd name="T20" fmla="*/ 235 w 235"/>
                  <a:gd name="T21" fmla="*/ 309 h 320"/>
                  <a:gd name="T22" fmla="*/ 235 w 235"/>
                  <a:gd name="T23" fmla="*/ 85 h 320"/>
                  <a:gd name="T24" fmla="*/ 234 w 235"/>
                  <a:gd name="T25" fmla="*/ 81 h 320"/>
                  <a:gd name="T26" fmla="*/ 160 w 235"/>
                  <a:gd name="T27" fmla="*/ 36 h 320"/>
                  <a:gd name="T28" fmla="*/ 199 w 235"/>
                  <a:gd name="T29" fmla="*/ 74 h 320"/>
                  <a:gd name="T30" fmla="*/ 160 w 235"/>
                  <a:gd name="T31" fmla="*/ 74 h 320"/>
                  <a:gd name="T32" fmla="*/ 160 w 235"/>
                  <a:gd name="T33" fmla="*/ 36 h 320"/>
                  <a:gd name="T34" fmla="*/ 22 w 235"/>
                  <a:gd name="T35" fmla="*/ 298 h 320"/>
                  <a:gd name="T36" fmla="*/ 22 w 235"/>
                  <a:gd name="T37" fmla="*/ 21 h 320"/>
                  <a:gd name="T38" fmla="*/ 139 w 235"/>
                  <a:gd name="T39" fmla="*/ 21 h 320"/>
                  <a:gd name="T40" fmla="*/ 139 w 235"/>
                  <a:gd name="T41" fmla="*/ 85 h 320"/>
                  <a:gd name="T42" fmla="*/ 150 w 235"/>
                  <a:gd name="T43" fmla="*/ 96 h 320"/>
                  <a:gd name="T44" fmla="*/ 214 w 235"/>
                  <a:gd name="T45" fmla="*/ 96 h 320"/>
                  <a:gd name="T46" fmla="*/ 214 w 235"/>
                  <a:gd name="T47" fmla="*/ 298 h 320"/>
                  <a:gd name="T48" fmla="*/ 22 w 235"/>
                  <a:gd name="T49"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20">
                    <a:moveTo>
                      <a:pt x="234" y="81"/>
                    </a:moveTo>
                    <a:cubicBezTo>
                      <a:pt x="234" y="80"/>
                      <a:pt x="233" y="78"/>
                      <a:pt x="232" y="77"/>
                    </a:cubicBezTo>
                    <a:cubicBezTo>
                      <a:pt x="157" y="3"/>
                      <a:pt x="157" y="3"/>
                      <a:pt x="157" y="3"/>
                    </a:cubicBezTo>
                    <a:cubicBezTo>
                      <a:pt x="156" y="2"/>
                      <a:pt x="155" y="1"/>
                      <a:pt x="154" y="0"/>
                    </a:cubicBezTo>
                    <a:cubicBezTo>
                      <a:pt x="152" y="0"/>
                      <a:pt x="151" y="0"/>
                      <a:pt x="150" y="0"/>
                    </a:cubicBezTo>
                    <a:cubicBezTo>
                      <a:pt x="11" y="0"/>
                      <a:pt x="11" y="0"/>
                      <a:pt x="11" y="0"/>
                    </a:cubicBezTo>
                    <a:cubicBezTo>
                      <a:pt x="5" y="0"/>
                      <a:pt x="0" y="4"/>
                      <a:pt x="0" y="1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85"/>
                      <a:pt x="235" y="85"/>
                      <a:pt x="235" y="85"/>
                    </a:cubicBezTo>
                    <a:cubicBezTo>
                      <a:pt x="235" y="84"/>
                      <a:pt x="235" y="82"/>
                      <a:pt x="234" y="81"/>
                    </a:cubicBezTo>
                    <a:close/>
                    <a:moveTo>
                      <a:pt x="160" y="36"/>
                    </a:moveTo>
                    <a:cubicBezTo>
                      <a:pt x="199" y="74"/>
                      <a:pt x="199" y="74"/>
                      <a:pt x="199" y="74"/>
                    </a:cubicBezTo>
                    <a:cubicBezTo>
                      <a:pt x="160" y="74"/>
                      <a:pt x="160" y="74"/>
                      <a:pt x="160" y="74"/>
                    </a:cubicBezTo>
                    <a:lnTo>
                      <a:pt x="160" y="36"/>
                    </a:lnTo>
                    <a:close/>
                    <a:moveTo>
                      <a:pt x="22" y="298"/>
                    </a:moveTo>
                    <a:cubicBezTo>
                      <a:pt x="22" y="21"/>
                      <a:pt x="22" y="21"/>
                      <a:pt x="22" y="21"/>
                    </a:cubicBezTo>
                    <a:cubicBezTo>
                      <a:pt x="139" y="21"/>
                      <a:pt x="139" y="21"/>
                      <a:pt x="139" y="21"/>
                    </a:cubicBezTo>
                    <a:cubicBezTo>
                      <a:pt x="139" y="85"/>
                      <a:pt x="139" y="85"/>
                      <a:pt x="139" y="85"/>
                    </a:cubicBezTo>
                    <a:cubicBezTo>
                      <a:pt x="139" y="91"/>
                      <a:pt x="144" y="96"/>
                      <a:pt x="150" y="96"/>
                    </a:cubicBezTo>
                    <a:cubicBezTo>
                      <a:pt x="214" y="96"/>
                      <a:pt x="214" y="96"/>
                      <a:pt x="214" y="96"/>
                    </a:cubicBezTo>
                    <a:cubicBezTo>
                      <a:pt x="214" y="298"/>
                      <a:pt x="214" y="298"/>
                      <a:pt x="214" y="298"/>
                    </a:cubicBezTo>
                    <a:lnTo>
                      <a:pt x="22"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軟正黑體" panose="020B0604030504040204" pitchFamily="34" charset="-120"/>
                  <a:ea typeface="微軟正黑體" panose="020B0604030504040204" pitchFamily="34" charset="-120"/>
                </a:endParaRPr>
              </a:p>
            </p:txBody>
          </p:sp>
          <p:sp>
            <p:nvSpPr>
              <p:cNvPr id="38" name="Freeform 339"/>
              <p:cNvSpPr>
                <a:spLocks/>
              </p:cNvSpPr>
              <p:nvPr/>
            </p:nvSpPr>
            <p:spPr bwMode="auto">
              <a:xfrm>
                <a:off x="1283603" y="6533405"/>
                <a:ext cx="643006" cy="90930"/>
              </a:xfrm>
              <a:custGeom>
                <a:avLst/>
                <a:gdLst>
                  <a:gd name="T0" fmla="*/ 139 w 149"/>
                  <a:gd name="T1" fmla="*/ 0 h 21"/>
                  <a:gd name="T2" fmla="*/ 11 w 149"/>
                  <a:gd name="T3" fmla="*/ 0 h 21"/>
                  <a:gd name="T4" fmla="*/ 0 w 149"/>
                  <a:gd name="T5" fmla="*/ 10 h 21"/>
                  <a:gd name="T6" fmla="*/ 11 w 149"/>
                  <a:gd name="T7" fmla="*/ 21 h 21"/>
                  <a:gd name="T8" fmla="*/ 139 w 149"/>
                  <a:gd name="T9" fmla="*/ 21 h 21"/>
                  <a:gd name="T10" fmla="*/ 149 w 149"/>
                  <a:gd name="T11" fmla="*/ 10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4"/>
                      <a:pt x="0" y="10"/>
                    </a:cubicBezTo>
                    <a:cubicBezTo>
                      <a:pt x="0" y="16"/>
                      <a:pt x="5" y="21"/>
                      <a:pt x="11" y="21"/>
                    </a:cubicBezTo>
                    <a:cubicBezTo>
                      <a:pt x="139" y="21"/>
                      <a:pt x="139" y="21"/>
                      <a:pt x="139" y="21"/>
                    </a:cubicBezTo>
                    <a:cubicBezTo>
                      <a:pt x="145" y="21"/>
                      <a:pt x="149" y="16"/>
                      <a:pt x="149" y="10"/>
                    </a:cubicBezTo>
                    <a:cubicBezTo>
                      <a:pt x="149" y="4"/>
                      <a:pt x="145"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軟正黑體" panose="020B0604030504040204" pitchFamily="34" charset="-120"/>
                  <a:ea typeface="微軟正黑體" panose="020B0604030504040204" pitchFamily="34" charset="-120"/>
                </a:endParaRPr>
              </a:p>
            </p:txBody>
          </p:sp>
          <p:sp>
            <p:nvSpPr>
              <p:cNvPr id="39" name="Freeform 340"/>
              <p:cNvSpPr>
                <a:spLocks/>
              </p:cNvSpPr>
              <p:nvPr/>
            </p:nvSpPr>
            <p:spPr bwMode="auto">
              <a:xfrm>
                <a:off x="1283603" y="6345050"/>
                <a:ext cx="643006" cy="90930"/>
              </a:xfrm>
              <a:custGeom>
                <a:avLst/>
                <a:gdLst>
                  <a:gd name="T0" fmla="*/ 139 w 149"/>
                  <a:gd name="T1" fmla="*/ 0 h 21"/>
                  <a:gd name="T2" fmla="*/ 11 w 149"/>
                  <a:gd name="T3" fmla="*/ 0 h 21"/>
                  <a:gd name="T4" fmla="*/ 0 w 149"/>
                  <a:gd name="T5" fmla="*/ 11 h 21"/>
                  <a:gd name="T6" fmla="*/ 11 w 149"/>
                  <a:gd name="T7" fmla="*/ 21 h 21"/>
                  <a:gd name="T8" fmla="*/ 139 w 149"/>
                  <a:gd name="T9" fmla="*/ 21 h 21"/>
                  <a:gd name="T10" fmla="*/ 149 w 149"/>
                  <a:gd name="T11" fmla="*/ 11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5"/>
                      <a:pt x="0" y="11"/>
                    </a:cubicBezTo>
                    <a:cubicBezTo>
                      <a:pt x="0" y="17"/>
                      <a:pt x="5" y="21"/>
                      <a:pt x="11" y="21"/>
                    </a:cubicBezTo>
                    <a:cubicBezTo>
                      <a:pt x="139" y="21"/>
                      <a:pt x="139" y="21"/>
                      <a:pt x="139" y="21"/>
                    </a:cubicBezTo>
                    <a:cubicBezTo>
                      <a:pt x="145" y="21"/>
                      <a:pt x="149" y="17"/>
                      <a:pt x="149" y="11"/>
                    </a:cubicBezTo>
                    <a:cubicBezTo>
                      <a:pt x="149" y="5"/>
                      <a:pt x="145"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軟正黑體" panose="020B0604030504040204" pitchFamily="34" charset="-120"/>
                  <a:ea typeface="微軟正黑體" panose="020B0604030504040204" pitchFamily="34" charset="-120"/>
                </a:endParaRPr>
              </a:p>
            </p:txBody>
          </p:sp>
          <p:sp>
            <p:nvSpPr>
              <p:cNvPr id="40" name="Freeform 341"/>
              <p:cNvSpPr>
                <a:spLocks/>
              </p:cNvSpPr>
              <p:nvPr/>
            </p:nvSpPr>
            <p:spPr bwMode="auto">
              <a:xfrm>
                <a:off x="1283603" y="6163190"/>
                <a:ext cx="643006" cy="90930"/>
              </a:xfrm>
              <a:custGeom>
                <a:avLst/>
                <a:gdLst>
                  <a:gd name="T0" fmla="*/ 139 w 149"/>
                  <a:gd name="T1" fmla="*/ 0 h 22"/>
                  <a:gd name="T2" fmla="*/ 11 w 149"/>
                  <a:gd name="T3" fmla="*/ 0 h 22"/>
                  <a:gd name="T4" fmla="*/ 0 w 149"/>
                  <a:gd name="T5" fmla="*/ 11 h 22"/>
                  <a:gd name="T6" fmla="*/ 11 w 149"/>
                  <a:gd name="T7" fmla="*/ 22 h 22"/>
                  <a:gd name="T8" fmla="*/ 139 w 149"/>
                  <a:gd name="T9" fmla="*/ 22 h 22"/>
                  <a:gd name="T10" fmla="*/ 149 w 149"/>
                  <a:gd name="T11" fmla="*/ 11 h 22"/>
                  <a:gd name="T12" fmla="*/ 139 w 14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49" h="22">
                    <a:moveTo>
                      <a:pt x="139" y="0"/>
                    </a:moveTo>
                    <a:cubicBezTo>
                      <a:pt x="11" y="0"/>
                      <a:pt x="11" y="0"/>
                      <a:pt x="11" y="0"/>
                    </a:cubicBezTo>
                    <a:cubicBezTo>
                      <a:pt x="5" y="0"/>
                      <a:pt x="0" y="5"/>
                      <a:pt x="0" y="11"/>
                    </a:cubicBezTo>
                    <a:cubicBezTo>
                      <a:pt x="0" y="17"/>
                      <a:pt x="5" y="22"/>
                      <a:pt x="11" y="22"/>
                    </a:cubicBezTo>
                    <a:cubicBezTo>
                      <a:pt x="139" y="22"/>
                      <a:pt x="139" y="22"/>
                      <a:pt x="139" y="22"/>
                    </a:cubicBezTo>
                    <a:cubicBezTo>
                      <a:pt x="145" y="22"/>
                      <a:pt x="149" y="17"/>
                      <a:pt x="149" y="11"/>
                    </a:cubicBezTo>
                    <a:cubicBezTo>
                      <a:pt x="149" y="5"/>
                      <a:pt x="145"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軟正黑體" panose="020B0604030504040204" pitchFamily="34" charset="-120"/>
                  <a:ea typeface="微軟正黑體" panose="020B0604030504040204" pitchFamily="34" charset="-120"/>
                </a:endParaRPr>
              </a:p>
            </p:txBody>
          </p:sp>
          <p:sp>
            <p:nvSpPr>
              <p:cNvPr id="41" name="Freeform 342"/>
              <p:cNvSpPr>
                <a:spLocks/>
              </p:cNvSpPr>
              <p:nvPr/>
            </p:nvSpPr>
            <p:spPr bwMode="auto">
              <a:xfrm>
                <a:off x="1283603" y="5981329"/>
                <a:ext cx="643006" cy="90930"/>
              </a:xfrm>
              <a:custGeom>
                <a:avLst/>
                <a:gdLst>
                  <a:gd name="T0" fmla="*/ 139 w 149"/>
                  <a:gd name="T1" fmla="*/ 0 h 21"/>
                  <a:gd name="T2" fmla="*/ 11 w 149"/>
                  <a:gd name="T3" fmla="*/ 0 h 21"/>
                  <a:gd name="T4" fmla="*/ 0 w 149"/>
                  <a:gd name="T5" fmla="*/ 10 h 21"/>
                  <a:gd name="T6" fmla="*/ 11 w 149"/>
                  <a:gd name="T7" fmla="*/ 21 h 21"/>
                  <a:gd name="T8" fmla="*/ 139 w 149"/>
                  <a:gd name="T9" fmla="*/ 21 h 21"/>
                  <a:gd name="T10" fmla="*/ 149 w 149"/>
                  <a:gd name="T11" fmla="*/ 10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4"/>
                      <a:pt x="0" y="10"/>
                    </a:cubicBezTo>
                    <a:cubicBezTo>
                      <a:pt x="0" y="16"/>
                      <a:pt x="5" y="21"/>
                      <a:pt x="11" y="21"/>
                    </a:cubicBezTo>
                    <a:cubicBezTo>
                      <a:pt x="139" y="21"/>
                      <a:pt x="139" y="21"/>
                      <a:pt x="139" y="21"/>
                    </a:cubicBezTo>
                    <a:cubicBezTo>
                      <a:pt x="145" y="21"/>
                      <a:pt x="149" y="16"/>
                      <a:pt x="149" y="10"/>
                    </a:cubicBezTo>
                    <a:cubicBezTo>
                      <a:pt x="149" y="4"/>
                      <a:pt x="145" y="0"/>
                      <a:pt x="1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軟正黑體" panose="020B0604030504040204" pitchFamily="34" charset="-120"/>
                  <a:ea typeface="微軟正黑體" panose="020B0604030504040204" pitchFamily="34" charset="-120"/>
                </a:endParaRPr>
              </a:p>
            </p:txBody>
          </p:sp>
        </p:grpSp>
      </p:grpSp>
      <p:sp>
        <p:nvSpPr>
          <p:cNvPr id="62" name="圓角矩形 2"/>
          <p:cNvSpPr>
            <a:spLocks noChangeArrowheads="1"/>
          </p:cNvSpPr>
          <p:nvPr/>
        </p:nvSpPr>
        <p:spPr bwMode="gray">
          <a:xfrm>
            <a:off x="715624" y="3809799"/>
            <a:ext cx="1229922" cy="771494"/>
          </a:xfrm>
          <a:prstGeom prst="roundRect">
            <a:avLst>
              <a:gd name="adj" fmla="val 0"/>
            </a:avLst>
          </a:prstGeom>
          <a:solidFill>
            <a:srgbClr val="666699"/>
          </a:solidFill>
          <a:ln w="19050" algn="ctr">
            <a:solidFill>
              <a:schemeClr val="bg1"/>
            </a:solidFill>
            <a:miter lim="800000"/>
            <a:headEnd/>
            <a:tailEnd/>
          </a:ln>
        </p:spPr>
        <p:txBody>
          <a:bodyPr lIns="88900" tIns="88900" rIns="88900" bIns="88900" anchor="ctr"/>
          <a:lstStyle/>
          <a:p>
            <a:pPr algn="ctr" eaLnBrk="1" hangingPunct="1">
              <a:lnSpc>
                <a:spcPct val="106000"/>
              </a:lnSpc>
              <a:buFont typeface="Wingdings 2" panose="05020102010507070707" pitchFamily="18" charset="2"/>
              <a:buNone/>
            </a:pPr>
            <a:endParaRPr lang="zh-TW" altLang="en-US" sz="2200" b="1">
              <a:solidFill>
                <a:schemeClr val="bg1"/>
              </a:solidFill>
              <a:latin typeface="微軟正黑體" panose="020B0604030504040204" pitchFamily="34" charset="-120"/>
              <a:ea typeface="微軟正黑體" panose="020B0604030504040204" pitchFamily="34" charset="-120"/>
            </a:endParaRPr>
          </a:p>
        </p:txBody>
      </p:sp>
      <p:grpSp>
        <p:nvGrpSpPr>
          <p:cNvPr id="21" name="群組 20">
            <a:extLst>
              <a:ext uri="{FF2B5EF4-FFF2-40B4-BE49-F238E27FC236}">
                <a16:creationId xmlns:a16="http://schemas.microsoft.com/office/drawing/2014/main" id="{32DD00E4-CEAF-E61A-D6CA-A721693D5FDA}"/>
              </a:ext>
            </a:extLst>
          </p:cNvPr>
          <p:cNvGrpSpPr/>
          <p:nvPr/>
        </p:nvGrpSpPr>
        <p:grpSpPr>
          <a:xfrm>
            <a:off x="456381" y="3497550"/>
            <a:ext cx="5446838" cy="1583406"/>
            <a:chOff x="471525" y="3139918"/>
            <a:chExt cx="5446838" cy="1583406"/>
          </a:xfrm>
        </p:grpSpPr>
        <p:sp>
          <p:nvSpPr>
            <p:cNvPr id="61" name="圓角矩形 2"/>
            <p:cNvSpPr>
              <a:spLocks noChangeArrowheads="1"/>
            </p:cNvSpPr>
            <p:nvPr/>
          </p:nvSpPr>
          <p:spPr bwMode="gray">
            <a:xfrm>
              <a:off x="587077" y="3357544"/>
              <a:ext cx="1530368" cy="1060806"/>
            </a:xfrm>
            <a:prstGeom prst="roundRect">
              <a:avLst>
                <a:gd name="adj" fmla="val 0"/>
              </a:avLst>
            </a:prstGeom>
            <a:solidFill>
              <a:srgbClr val="666699"/>
            </a:solidFill>
            <a:ln w="19050" algn="ctr">
              <a:noFill/>
              <a:miter lim="800000"/>
              <a:headEnd/>
              <a:tailEnd/>
            </a:ln>
          </p:spPr>
          <p:txBody>
            <a:bodyPr lIns="88900" tIns="88900" rIns="88900" bIns="88900" anchor="ctr"/>
            <a:lstStyle/>
            <a:p>
              <a:pPr algn="ctr" eaLnBrk="1" hangingPunct="1">
                <a:lnSpc>
                  <a:spcPct val="106000"/>
                </a:lnSpc>
                <a:buFont typeface="Wingdings 2" panose="05020102010507070707" pitchFamily="18" charset="2"/>
                <a:buNone/>
              </a:pPr>
              <a:endParaRPr lang="zh-TW" altLang="en-US" sz="2200" b="1">
                <a:solidFill>
                  <a:schemeClr val="bg1"/>
                </a:solidFill>
                <a:latin typeface="微軟正黑體" panose="020B0604030504040204" pitchFamily="34" charset="-120"/>
                <a:ea typeface="微軟正黑體" panose="020B0604030504040204" pitchFamily="34" charset="-120"/>
              </a:endParaRPr>
            </a:p>
          </p:txBody>
        </p:sp>
        <p:sp>
          <p:nvSpPr>
            <p:cNvPr id="59" name="Rectangle 3"/>
            <p:cNvSpPr txBox="1">
              <a:spLocks noChangeArrowheads="1"/>
            </p:cNvSpPr>
            <p:nvPr/>
          </p:nvSpPr>
          <p:spPr bwMode="auto">
            <a:xfrm>
              <a:off x="2180565" y="3313580"/>
              <a:ext cx="3548386" cy="126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TW"/>
              </a:defPPr>
              <a:lvl1pPr marL="285750" indent="-285750" algn="just" defTabSz="819150">
                <a:spcAft>
                  <a:spcPts val="300"/>
                </a:spcAft>
                <a:buClr>
                  <a:schemeClr val="accent2">
                    <a:lumMod val="75000"/>
                  </a:schemeClr>
                </a:buClr>
                <a:buSzPct val="100000"/>
                <a:buFont typeface="Arial" panose="020B0604020202020204" pitchFamily="34" charset="0"/>
                <a:buChar char="•"/>
                <a:defRPr>
                  <a:latin typeface="微軟正黑體" panose="020B0604030504040204" pitchFamily="34" charset="-120"/>
                  <a:ea typeface="微軟正黑體" panose="020B0604030504040204" pitchFamily="34" charset="-120"/>
                </a:defRPr>
              </a:lvl1pPr>
              <a:lvl2pPr marL="638175" indent="-285750" defTabSz="819150">
                <a:spcAft>
                  <a:spcPts val="1000"/>
                </a:spcAft>
                <a:buSzPct val="100000"/>
                <a:buFont typeface="Arial" panose="020B0604020202020204" pitchFamily="34" charset="0"/>
                <a:defRPr sz="1000" b="1">
                  <a:latin typeface="Verdana" panose="020B0604030504040204" pitchFamily="34" charset="0"/>
                  <a:ea typeface="微軟正黑體" panose="020B0604030504040204" pitchFamily="34" charset="-120"/>
                </a:defRPr>
              </a:lvl2pPr>
              <a:lvl3pPr marL="1143000" indent="-228600" defTabSz="819150">
                <a:spcAft>
                  <a:spcPts val="1000"/>
                </a:spcAft>
                <a:buSzPct val="100000"/>
                <a:buFont typeface="Arial" panose="020B0604020202020204" pitchFamily="34" charset="0"/>
                <a:buChar char="•"/>
                <a:defRPr sz="1000">
                  <a:latin typeface="微軟正黑體" panose="020B0604030504040204" pitchFamily="34" charset="-120"/>
                  <a:ea typeface="微軟正黑體" panose="020B0604030504040204" pitchFamily="34" charset="-120"/>
                </a:defRPr>
              </a:lvl3pPr>
              <a:lvl4pPr marL="1600200" indent="-228600" defTabSz="819150">
                <a:spcAft>
                  <a:spcPts val="1000"/>
                </a:spcAft>
                <a:buSzPct val="100000"/>
                <a:buFont typeface="Verdana" panose="020B0604030504040204" pitchFamily="34" charset="0"/>
                <a:buChar char="−"/>
                <a:defRPr sz="1000">
                  <a:latin typeface="微軟正黑體" panose="020B0604030504040204" pitchFamily="34" charset="-120"/>
                  <a:ea typeface="微軟正黑體" panose="020B0604030504040204" pitchFamily="34" charset="-120"/>
                </a:defRPr>
              </a:lvl4pPr>
              <a:lvl5pPr marL="2057400" indent="-228600" defTabSz="819150">
                <a:spcAft>
                  <a:spcPts val="1000"/>
                </a:spcAft>
                <a:buSzPct val="100000"/>
                <a:buFont typeface="Verdana" panose="020B0604030504040204" pitchFamily="34" charset="0"/>
                <a:buChar char="−"/>
                <a:defRPr sz="1000">
                  <a:latin typeface="Verdana" panose="020B0604030504040204" pitchFamily="34" charset="0"/>
                  <a:ea typeface="微軟正黑體" panose="020B0604030504040204" pitchFamily="34" charset="-120"/>
                </a:defRPr>
              </a:lvl5pPr>
              <a:lvl6pPr marL="2514600" indent="-228600" defTabSz="819150" eaLnBrk="0" fontAlgn="base" hangingPunct="0">
                <a:spcBef>
                  <a:spcPct val="0"/>
                </a:spcBef>
                <a:spcAft>
                  <a:spcPts val="1000"/>
                </a:spcAft>
                <a:buSzPct val="100000"/>
                <a:buFont typeface="Verdana" panose="020B0604030504040204" pitchFamily="34" charset="0"/>
                <a:buChar char="−"/>
                <a:defRPr sz="1000">
                  <a:latin typeface="Verdana" panose="020B0604030504040204" pitchFamily="34" charset="0"/>
                  <a:ea typeface="微軟正黑體" panose="020B0604030504040204" pitchFamily="34" charset="-120"/>
                </a:defRPr>
              </a:lvl6pPr>
              <a:lvl7pPr marL="2971800" indent="-228600" defTabSz="819150" eaLnBrk="0" fontAlgn="base" hangingPunct="0">
                <a:spcBef>
                  <a:spcPct val="0"/>
                </a:spcBef>
                <a:spcAft>
                  <a:spcPts val="1000"/>
                </a:spcAft>
                <a:buSzPct val="100000"/>
                <a:buFont typeface="Verdana" panose="020B0604030504040204" pitchFamily="34" charset="0"/>
                <a:buChar char="−"/>
                <a:defRPr sz="1000">
                  <a:latin typeface="Verdana" panose="020B0604030504040204" pitchFamily="34" charset="0"/>
                  <a:ea typeface="微軟正黑體" panose="020B0604030504040204" pitchFamily="34" charset="-120"/>
                </a:defRPr>
              </a:lvl7pPr>
              <a:lvl8pPr marL="3429000" indent="-228600" defTabSz="819150" eaLnBrk="0" fontAlgn="base" hangingPunct="0">
                <a:spcBef>
                  <a:spcPct val="0"/>
                </a:spcBef>
                <a:spcAft>
                  <a:spcPts val="1000"/>
                </a:spcAft>
                <a:buSzPct val="100000"/>
                <a:buFont typeface="Verdana" panose="020B0604030504040204" pitchFamily="34" charset="0"/>
                <a:buChar char="−"/>
                <a:defRPr sz="1000">
                  <a:latin typeface="Verdana" panose="020B0604030504040204" pitchFamily="34" charset="0"/>
                  <a:ea typeface="微軟正黑體" panose="020B0604030504040204" pitchFamily="34" charset="-120"/>
                </a:defRPr>
              </a:lvl8pPr>
              <a:lvl9pPr marL="3886200" indent="-228600" defTabSz="819150" eaLnBrk="0" fontAlgn="base" hangingPunct="0">
                <a:spcBef>
                  <a:spcPct val="0"/>
                </a:spcBef>
                <a:spcAft>
                  <a:spcPts val="1000"/>
                </a:spcAft>
                <a:buSzPct val="100000"/>
                <a:buFont typeface="Verdana" panose="020B0604030504040204" pitchFamily="34" charset="0"/>
                <a:buChar char="−"/>
                <a:defRPr sz="1000">
                  <a:latin typeface="Verdana" panose="020B0604030504040204" pitchFamily="34" charset="0"/>
                  <a:ea typeface="微軟正黑體" panose="020B0604030504040204" pitchFamily="34" charset="-120"/>
                </a:defRPr>
              </a:lvl9pPr>
            </a:lstStyle>
            <a:p>
              <a:pPr>
                <a:buClr>
                  <a:srgbClr val="8FAADC"/>
                </a:buClr>
              </a:pPr>
              <a:r>
                <a:rPr lang="zh-TW" altLang="en-US" sz="1600" dirty="0"/>
                <a:t>應用系統相關服務，如： 軟硬體設備維護服務、資訊相關諮詢服務、廣域網路服務、電力供應服務及水源供應服務等。</a:t>
              </a:r>
              <a:endParaRPr lang="en-US" altLang="zh-TW" sz="1600" dirty="0"/>
            </a:p>
          </p:txBody>
        </p:sp>
        <p:sp>
          <p:nvSpPr>
            <p:cNvPr id="60" name="圓角矩形 59"/>
            <p:cNvSpPr/>
            <p:nvPr/>
          </p:nvSpPr>
          <p:spPr bwMode="gray">
            <a:xfrm>
              <a:off x="471525" y="3139918"/>
              <a:ext cx="5446838" cy="1583406"/>
            </a:xfrm>
            <a:prstGeom prst="roundRect">
              <a:avLst>
                <a:gd name="adj" fmla="val 1325"/>
              </a:avLst>
            </a:prstGeom>
            <a:noFill/>
            <a:ln w="19050" algn="ctr">
              <a:solidFill>
                <a:srgbClr val="9595B9"/>
              </a:solidFill>
              <a:miter lim="800000"/>
              <a:headEnd/>
              <a:tailEnd/>
            </a:ln>
          </p:spPr>
          <p:txBody>
            <a:bodyPr lIns="88900" tIns="88900" rIns="88900" bIns="88900" anchor="ctr"/>
            <a:lstStyle/>
            <a:p>
              <a:pPr algn="ctr" eaLnBrk="1" hangingPunct="1">
                <a:lnSpc>
                  <a:spcPct val="106000"/>
                </a:lnSpc>
                <a:buFont typeface="Wingdings 2" pitchFamily="18" charset="2"/>
                <a:buNone/>
                <a:defRPr/>
              </a:pPr>
              <a:endParaRPr lang="zh-TW" altLang="en-US" sz="1600" b="1">
                <a:solidFill>
                  <a:schemeClr val="bg1"/>
                </a:solidFill>
                <a:latin typeface="微軟正黑體" panose="020B0604030504040204" pitchFamily="34" charset="-120"/>
                <a:ea typeface="微軟正黑體" panose="020B0604030504040204" pitchFamily="34" charset="-120"/>
              </a:endParaRPr>
            </a:p>
          </p:txBody>
        </p:sp>
        <p:sp>
          <p:nvSpPr>
            <p:cNvPr id="63" name="文字方塊 62"/>
            <p:cNvSpPr txBox="1"/>
            <p:nvPr/>
          </p:nvSpPr>
          <p:spPr>
            <a:xfrm>
              <a:off x="1333676" y="3733782"/>
              <a:ext cx="1158240" cy="307777"/>
            </a:xfrm>
            <a:prstGeom prst="rect">
              <a:avLst/>
            </a:prstGeom>
            <a:noFill/>
          </p:spPr>
          <p:txBody>
            <a:bodyPr wrap="square" lIns="0" tIns="0" rIns="0" bIns="0" rtlCol="0">
              <a:spAutoFit/>
            </a:bodyPr>
            <a:lstStyle/>
            <a:p>
              <a:pPr marL="203200" indent="-203200">
                <a:spcBef>
                  <a:spcPts val="600"/>
                </a:spcBef>
                <a:buSzPct val="100000"/>
              </a:pPr>
              <a:r>
                <a:rPr lang="zh-TW" altLang="en-US" sz="2000" b="1">
                  <a:solidFill>
                    <a:schemeClr val="bg1"/>
                  </a:solidFill>
                  <a:latin typeface="微軟正黑體" panose="020B0604030504040204" pitchFamily="34" charset="-120"/>
                  <a:ea typeface="微軟正黑體" panose="020B0604030504040204" pitchFamily="34" charset="-120"/>
                </a:rPr>
                <a:t>服務</a:t>
              </a:r>
            </a:p>
          </p:txBody>
        </p:sp>
      </p:grpSp>
      <p:sp>
        <p:nvSpPr>
          <p:cNvPr id="51" name="Rectangle 3"/>
          <p:cNvSpPr txBox="1">
            <a:spLocks noChangeArrowheads="1"/>
          </p:cNvSpPr>
          <p:nvPr/>
        </p:nvSpPr>
        <p:spPr bwMode="auto">
          <a:xfrm>
            <a:off x="2180565" y="1212183"/>
            <a:ext cx="3737797" cy="1783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1313" indent="-341313" defTabSz="819150">
              <a:spcAft>
                <a:spcPts val="1000"/>
              </a:spcAft>
              <a:buSzPct val="100000"/>
              <a:buFont typeface="Arial" panose="020B0604020202020204" pitchFamily="34" charset="0"/>
              <a:defRPr sz="1000">
                <a:solidFill>
                  <a:schemeClr val="tx1"/>
                </a:solidFill>
                <a:latin typeface="Verdana" panose="020B0604030504040204" pitchFamily="34" charset="0"/>
                <a:ea typeface="微軟正黑體" panose="020B0604030504040204" pitchFamily="34" charset="-120"/>
              </a:defRPr>
            </a:lvl1pPr>
            <a:lvl2pPr marL="638175" indent="-285750" defTabSz="819150">
              <a:spcAft>
                <a:spcPts val="1000"/>
              </a:spcAft>
              <a:buSzPct val="100000"/>
              <a:buFont typeface="Arial" panose="020B0604020202020204" pitchFamily="34" charset="0"/>
              <a:defRPr sz="1000" b="1">
                <a:solidFill>
                  <a:schemeClr val="tx1"/>
                </a:solidFill>
                <a:latin typeface="Verdana" panose="020B0604030504040204" pitchFamily="34" charset="0"/>
                <a:ea typeface="微軟正黑體" panose="020B0604030504040204" pitchFamily="34" charset="-120"/>
              </a:defRPr>
            </a:lvl2pPr>
            <a:lvl3pPr marL="1143000" indent="-228600" defTabSz="819150">
              <a:spcAft>
                <a:spcPts val="1000"/>
              </a:spcAft>
              <a:buSzPct val="100000"/>
              <a:buFont typeface="Arial" panose="020B0604020202020204" pitchFamily="34" charset="0"/>
              <a:buChar char="•"/>
              <a:defRPr sz="1000">
                <a:solidFill>
                  <a:schemeClr val="tx1"/>
                </a:solidFill>
                <a:latin typeface="微軟正黑體" panose="020B0604030504040204" pitchFamily="34" charset="-120"/>
                <a:ea typeface="微軟正黑體" panose="020B0604030504040204" pitchFamily="34" charset="-120"/>
              </a:defRPr>
            </a:lvl3pPr>
            <a:lvl4pPr marL="1600200" indent="-228600" defTabSz="819150">
              <a:spcAft>
                <a:spcPts val="1000"/>
              </a:spcAft>
              <a:buSzPct val="100000"/>
              <a:buFont typeface="Verdana" panose="020B0604030504040204" pitchFamily="34" charset="0"/>
              <a:buChar char="−"/>
              <a:defRPr sz="1000">
                <a:solidFill>
                  <a:schemeClr val="tx1"/>
                </a:solidFill>
                <a:latin typeface="微軟正黑體" panose="020B0604030504040204" pitchFamily="34" charset="-120"/>
                <a:ea typeface="微軟正黑體" panose="020B0604030504040204" pitchFamily="34" charset="-120"/>
              </a:defRPr>
            </a:lvl4pPr>
            <a:lvl5pPr marL="2057400" indent="-228600" defTabSz="819150">
              <a:spcAft>
                <a:spcPts val="1000"/>
              </a:spcAft>
              <a:buSzPct val="100000"/>
              <a:buFont typeface="Verdana" panose="020B0604030504040204" pitchFamily="34" charset="0"/>
              <a:buChar char="−"/>
              <a:defRPr sz="1000">
                <a:solidFill>
                  <a:schemeClr val="tx1"/>
                </a:solidFill>
                <a:latin typeface="Verdana" panose="020B0604030504040204" pitchFamily="34" charset="0"/>
                <a:ea typeface="微軟正黑體" panose="020B0604030504040204" pitchFamily="34" charset="-120"/>
              </a:defRPr>
            </a:lvl5pPr>
            <a:lvl6pPr marL="2514600" indent="-228600" defTabSz="819150" eaLnBrk="0" fontAlgn="base" hangingPunct="0">
              <a:spcBef>
                <a:spcPct val="0"/>
              </a:spcBef>
              <a:spcAft>
                <a:spcPts val="1000"/>
              </a:spcAft>
              <a:buSzPct val="100000"/>
              <a:buFont typeface="Verdana" panose="020B0604030504040204" pitchFamily="34" charset="0"/>
              <a:buChar char="−"/>
              <a:defRPr sz="1000">
                <a:solidFill>
                  <a:schemeClr val="tx1"/>
                </a:solidFill>
                <a:latin typeface="Verdana" panose="020B0604030504040204" pitchFamily="34" charset="0"/>
                <a:ea typeface="微軟正黑體" panose="020B0604030504040204" pitchFamily="34" charset="-120"/>
              </a:defRPr>
            </a:lvl6pPr>
            <a:lvl7pPr marL="2971800" indent="-228600" defTabSz="819150" eaLnBrk="0" fontAlgn="base" hangingPunct="0">
              <a:spcBef>
                <a:spcPct val="0"/>
              </a:spcBef>
              <a:spcAft>
                <a:spcPts val="1000"/>
              </a:spcAft>
              <a:buSzPct val="100000"/>
              <a:buFont typeface="Verdana" panose="020B0604030504040204" pitchFamily="34" charset="0"/>
              <a:buChar char="−"/>
              <a:defRPr sz="1000">
                <a:solidFill>
                  <a:schemeClr val="tx1"/>
                </a:solidFill>
                <a:latin typeface="Verdana" panose="020B0604030504040204" pitchFamily="34" charset="0"/>
                <a:ea typeface="微軟正黑體" panose="020B0604030504040204" pitchFamily="34" charset="-120"/>
              </a:defRPr>
            </a:lvl7pPr>
            <a:lvl8pPr marL="3429000" indent="-228600" defTabSz="819150" eaLnBrk="0" fontAlgn="base" hangingPunct="0">
              <a:spcBef>
                <a:spcPct val="0"/>
              </a:spcBef>
              <a:spcAft>
                <a:spcPts val="1000"/>
              </a:spcAft>
              <a:buSzPct val="100000"/>
              <a:buFont typeface="Verdana" panose="020B0604030504040204" pitchFamily="34" charset="0"/>
              <a:buChar char="−"/>
              <a:defRPr sz="1000">
                <a:solidFill>
                  <a:schemeClr val="tx1"/>
                </a:solidFill>
                <a:latin typeface="Verdana" panose="020B0604030504040204" pitchFamily="34" charset="0"/>
                <a:ea typeface="微軟正黑體" panose="020B0604030504040204" pitchFamily="34" charset="-120"/>
              </a:defRPr>
            </a:lvl8pPr>
            <a:lvl9pPr marL="3886200" indent="-228600" defTabSz="819150" eaLnBrk="0" fontAlgn="base" hangingPunct="0">
              <a:spcBef>
                <a:spcPct val="0"/>
              </a:spcBef>
              <a:spcAft>
                <a:spcPts val="1000"/>
              </a:spcAft>
              <a:buSzPct val="100000"/>
              <a:buFont typeface="Verdana" panose="020B0604030504040204" pitchFamily="34" charset="0"/>
              <a:buChar char="−"/>
              <a:defRPr sz="1000">
                <a:solidFill>
                  <a:schemeClr val="tx1"/>
                </a:solidFill>
                <a:latin typeface="Verdana" panose="020B0604030504040204" pitchFamily="34" charset="0"/>
                <a:ea typeface="微軟正黑體" panose="020B0604030504040204" pitchFamily="34" charset="-120"/>
              </a:defRPr>
            </a:lvl9pPr>
          </a:lstStyle>
          <a:p>
            <a:pPr marL="285750" indent="-285750" algn="just">
              <a:spcAft>
                <a:spcPts val="300"/>
              </a:spcAft>
              <a:buClr>
                <a:schemeClr val="accent6">
                  <a:lumMod val="60000"/>
                  <a:lumOff val="40000"/>
                </a:schemeClr>
              </a:buClr>
              <a:buFont typeface="Arial" panose="020B0604020202020204" pitchFamily="34" charset="0"/>
              <a:buChar char="•"/>
            </a:pPr>
            <a:r>
              <a:rPr lang="zh-TW" altLang="en-US" sz="1600" dirty="0">
                <a:latin typeface="微軟正黑體" panose="020B0604030504040204" pitchFamily="34" charset="-120"/>
              </a:rPr>
              <a:t>應用系統各系統正式及測試環境</a:t>
            </a:r>
            <a:endParaRPr lang="en-US" altLang="zh-TW" sz="1600" dirty="0">
              <a:latin typeface="微軟正黑體" panose="020B0604030504040204" pitchFamily="34" charset="-120"/>
            </a:endParaRPr>
          </a:p>
          <a:p>
            <a:pPr marL="285750" indent="-285750" algn="just">
              <a:spcAft>
                <a:spcPts val="300"/>
              </a:spcAft>
              <a:buClr>
                <a:schemeClr val="accent6">
                  <a:lumMod val="60000"/>
                  <a:lumOff val="40000"/>
                </a:schemeClr>
              </a:buClr>
              <a:buFont typeface="Arial" panose="020B0604020202020204" pitchFamily="34" charset="0"/>
              <a:buChar char="•"/>
            </a:pPr>
            <a:r>
              <a:rPr lang="zh-TW" altLang="en-US" sz="1600" dirty="0">
                <a:latin typeface="微軟正黑體" panose="020B0604030504040204" pitchFamily="34" charset="-120"/>
              </a:rPr>
              <a:t>授權軟體：有授權期限之軟體</a:t>
            </a:r>
            <a:endParaRPr lang="en-US" altLang="zh-TW" sz="1600" dirty="0">
              <a:latin typeface="微軟正黑體" panose="020B0604030504040204" pitchFamily="34" charset="-120"/>
            </a:endParaRPr>
          </a:p>
          <a:p>
            <a:pPr marL="285750" indent="-285750" algn="just">
              <a:spcAft>
                <a:spcPts val="300"/>
              </a:spcAft>
              <a:buClr>
                <a:schemeClr val="accent6">
                  <a:lumMod val="60000"/>
                  <a:lumOff val="40000"/>
                </a:schemeClr>
              </a:buClr>
              <a:buFont typeface="Arial" panose="020B0604020202020204" pitchFamily="34" charset="0"/>
              <a:buChar char="•"/>
            </a:pPr>
            <a:r>
              <a:rPr lang="zh-TW" altLang="en-US" sz="1600" dirty="0">
                <a:latin typeface="微軟正黑體" panose="020B0604030504040204" pitchFamily="34" charset="-120"/>
              </a:rPr>
              <a:t>套裝軟體：作業系統、資料庫、程式開發工具等無授權期限限制之軟體</a:t>
            </a:r>
            <a:endParaRPr lang="en-US" altLang="zh-TW" sz="1600" dirty="0">
              <a:latin typeface="微軟正黑體" panose="020B0604030504040204" pitchFamily="34" charset="-120"/>
            </a:endParaRPr>
          </a:p>
          <a:p>
            <a:pPr marL="285750" indent="-285750" algn="just">
              <a:spcAft>
                <a:spcPts val="300"/>
              </a:spcAft>
              <a:buClr>
                <a:schemeClr val="accent6">
                  <a:lumMod val="60000"/>
                  <a:lumOff val="40000"/>
                </a:schemeClr>
              </a:buClr>
              <a:buFont typeface="Arial" panose="020B0604020202020204" pitchFamily="34" charset="0"/>
              <a:buChar char="•"/>
            </a:pPr>
            <a:r>
              <a:rPr lang="zh-TW" altLang="en-US" sz="1600" dirty="0">
                <a:latin typeface="微軟正黑體" panose="020B0604030504040204" pitchFamily="34" charset="-120"/>
              </a:rPr>
              <a:t>其他軟體：其他第三方軟件</a:t>
            </a:r>
            <a:endParaRPr lang="en-US" altLang="zh-TW" sz="1400" dirty="0">
              <a:latin typeface="微軟正黑體" panose="020B0604030504040204" pitchFamily="34" charset="-120"/>
            </a:endParaRPr>
          </a:p>
        </p:txBody>
      </p:sp>
      <p:sp>
        <p:nvSpPr>
          <p:cNvPr id="52" name="圓角矩形 2"/>
          <p:cNvSpPr>
            <a:spLocks noChangeArrowheads="1"/>
          </p:cNvSpPr>
          <p:nvPr/>
        </p:nvSpPr>
        <p:spPr bwMode="gray">
          <a:xfrm>
            <a:off x="587061" y="1425015"/>
            <a:ext cx="1530368" cy="1133559"/>
          </a:xfrm>
          <a:prstGeom prst="roundRect">
            <a:avLst>
              <a:gd name="adj" fmla="val 0"/>
            </a:avLst>
          </a:prstGeom>
          <a:solidFill>
            <a:srgbClr val="FF5D5D"/>
          </a:solidFill>
          <a:ln w="19050" algn="ctr">
            <a:noFill/>
            <a:miter lim="800000"/>
            <a:headEnd/>
            <a:tailEnd/>
          </a:ln>
        </p:spPr>
        <p:txBody>
          <a:bodyPr lIns="88900" tIns="88900" rIns="88900" bIns="88900" anchor="ctr"/>
          <a:lstStyle/>
          <a:p>
            <a:pPr algn="ctr" eaLnBrk="1" hangingPunct="1">
              <a:lnSpc>
                <a:spcPct val="106000"/>
              </a:lnSpc>
              <a:buFont typeface="Wingdings 2" panose="05020102010507070707" pitchFamily="18" charset="2"/>
              <a:buNone/>
            </a:pPr>
            <a:endParaRPr lang="zh-TW" altLang="en-US" sz="2200" b="1">
              <a:solidFill>
                <a:schemeClr val="bg1"/>
              </a:solidFill>
              <a:latin typeface="微軟正黑體" panose="020B0604030504040204" pitchFamily="34" charset="-120"/>
              <a:ea typeface="微軟正黑體" panose="020B0604030504040204" pitchFamily="34" charset="-120"/>
            </a:endParaRPr>
          </a:p>
        </p:txBody>
      </p:sp>
      <p:sp>
        <p:nvSpPr>
          <p:cNvPr id="53" name="圓角矩形 2"/>
          <p:cNvSpPr>
            <a:spLocks noChangeArrowheads="1"/>
          </p:cNvSpPr>
          <p:nvPr/>
        </p:nvSpPr>
        <p:spPr bwMode="gray">
          <a:xfrm>
            <a:off x="730752" y="1568706"/>
            <a:ext cx="1229922" cy="824405"/>
          </a:xfrm>
          <a:prstGeom prst="roundRect">
            <a:avLst>
              <a:gd name="adj" fmla="val 0"/>
            </a:avLst>
          </a:prstGeom>
          <a:solidFill>
            <a:srgbClr val="FF5D5D"/>
          </a:solidFill>
          <a:ln w="19050" algn="ctr">
            <a:solidFill>
              <a:schemeClr val="bg1"/>
            </a:solidFill>
            <a:miter lim="800000"/>
            <a:headEnd/>
            <a:tailEnd/>
          </a:ln>
        </p:spPr>
        <p:txBody>
          <a:bodyPr lIns="88900" tIns="88900" rIns="88900" bIns="88900" anchor="ctr"/>
          <a:lstStyle/>
          <a:p>
            <a:pPr algn="ctr" eaLnBrk="1" hangingPunct="1">
              <a:lnSpc>
                <a:spcPct val="106000"/>
              </a:lnSpc>
              <a:buFont typeface="Wingdings 2" panose="05020102010507070707" pitchFamily="18" charset="2"/>
              <a:buNone/>
            </a:pPr>
            <a:endParaRPr lang="zh-TW" altLang="en-US" sz="2200" b="1">
              <a:solidFill>
                <a:schemeClr val="bg1"/>
              </a:solidFill>
              <a:latin typeface="微軟正黑體" panose="020B0604030504040204" pitchFamily="34" charset="-120"/>
              <a:ea typeface="微軟正黑體" panose="020B0604030504040204" pitchFamily="34" charset="-120"/>
            </a:endParaRPr>
          </a:p>
        </p:txBody>
      </p:sp>
      <p:sp>
        <p:nvSpPr>
          <p:cNvPr id="54" name="文字方塊 53"/>
          <p:cNvSpPr txBox="1"/>
          <p:nvPr/>
        </p:nvSpPr>
        <p:spPr>
          <a:xfrm>
            <a:off x="1333660" y="1809639"/>
            <a:ext cx="1158240" cy="307777"/>
          </a:xfrm>
          <a:prstGeom prst="rect">
            <a:avLst/>
          </a:prstGeom>
          <a:noFill/>
        </p:spPr>
        <p:txBody>
          <a:bodyPr wrap="square" lIns="0" tIns="0" rIns="0" bIns="0" rtlCol="0">
            <a:spAutoFit/>
          </a:bodyPr>
          <a:lstStyle/>
          <a:p>
            <a:pPr marL="203200" indent="-203200">
              <a:spcBef>
                <a:spcPts val="600"/>
              </a:spcBef>
              <a:buSzPct val="100000"/>
            </a:pPr>
            <a:r>
              <a:rPr lang="zh-TW" altLang="en-US" sz="2000" b="1">
                <a:solidFill>
                  <a:schemeClr val="bg1"/>
                </a:solidFill>
                <a:latin typeface="微軟正黑體" panose="020B0604030504040204" pitchFamily="34" charset="-120"/>
                <a:ea typeface="微軟正黑體" panose="020B0604030504040204" pitchFamily="34" charset="-120"/>
              </a:rPr>
              <a:t>軟體</a:t>
            </a:r>
          </a:p>
        </p:txBody>
      </p:sp>
      <p:grpSp>
        <p:nvGrpSpPr>
          <p:cNvPr id="55" name="Group 29"/>
          <p:cNvGrpSpPr>
            <a:grpSpLocks noChangeAspect="1"/>
          </p:cNvGrpSpPr>
          <p:nvPr/>
        </p:nvGrpSpPr>
        <p:grpSpPr bwMode="auto">
          <a:xfrm>
            <a:off x="827958" y="1739980"/>
            <a:ext cx="433384" cy="435428"/>
            <a:chOff x="2963" y="717"/>
            <a:chExt cx="212" cy="213"/>
          </a:xfrm>
          <a:solidFill>
            <a:schemeClr val="bg1"/>
          </a:solidFill>
        </p:grpSpPr>
        <p:sp>
          <p:nvSpPr>
            <p:cNvPr id="57" name="Freeform 30"/>
            <p:cNvSpPr>
              <a:spLocks noEditPoints="1"/>
            </p:cNvSpPr>
            <p:nvPr/>
          </p:nvSpPr>
          <p:spPr bwMode="auto">
            <a:xfrm>
              <a:off x="2963" y="717"/>
              <a:ext cx="212" cy="213"/>
            </a:xfrm>
            <a:custGeom>
              <a:avLst/>
              <a:gdLst>
                <a:gd name="T0" fmla="*/ 316 w 320"/>
                <a:gd name="T1" fmla="*/ 126 h 321"/>
                <a:gd name="T2" fmla="*/ 275 w 320"/>
                <a:gd name="T3" fmla="*/ 105 h 321"/>
                <a:gd name="T4" fmla="*/ 289 w 320"/>
                <a:gd name="T5" fmla="*/ 66 h 321"/>
                <a:gd name="T6" fmla="*/ 287 w 320"/>
                <a:gd name="T7" fmla="*/ 63 h 321"/>
                <a:gd name="T8" fmla="*/ 254 w 320"/>
                <a:gd name="T9" fmla="*/ 31 h 321"/>
                <a:gd name="T10" fmla="*/ 215 w 320"/>
                <a:gd name="T11" fmla="*/ 45 h 321"/>
                <a:gd name="T12" fmla="*/ 194 w 320"/>
                <a:gd name="T13" fmla="*/ 4 h 321"/>
                <a:gd name="T14" fmla="*/ 125 w 320"/>
                <a:gd name="T15" fmla="*/ 4 h 321"/>
                <a:gd name="T16" fmla="*/ 105 w 320"/>
                <a:gd name="T17" fmla="*/ 45 h 321"/>
                <a:gd name="T18" fmla="*/ 64 w 320"/>
                <a:gd name="T19" fmla="*/ 32 h 321"/>
                <a:gd name="T20" fmla="*/ 26 w 320"/>
                <a:gd name="T21" fmla="*/ 87 h 321"/>
                <a:gd name="T22" fmla="*/ 14 w 320"/>
                <a:gd name="T23" fmla="*/ 118 h 321"/>
                <a:gd name="T24" fmla="*/ 0 w 320"/>
                <a:gd name="T25" fmla="*/ 147 h 321"/>
                <a:gd name="T26" fmla="*/ 0 w 320"/>
                <a:gd name="T27" fmla="*/ 156 h 321"/>
                <a:gd name="T28" fmla="*/ 0 w 320"/>
                <a:gd name="T29" fmla="*/ 160 h 321"/>
                <a:gd name="T30" fmla="*/ 3 w 320"/>
                <a:gd name="T31" fmla="*/ 195 h 321"/>
                <a:gd name="T32" fmla="*/ 44 w 320"/>
                <a:gd name="T33" fmla="*/ 215 h 321"/>
                <a:gd name="T34" fmla="*/ 31 w 320"/>
                <a:gd name="T35" fmla="*/ 254 h 321"/>
                <a:gd name="T36" fmla="*/ 33 w 320"/>
                <a:gd name="T37" fmla="*/ 257 h 321"/>
                <a:gd name="T38" fmla="*/ 65 w 320"/>
                <a:gd name="T39" fmla="*/ 289 h 321"/>
                <a:gd name="T40" fmla="*/ 105 w 320"/>
                <a:gd name="T41" fmla="*/ 275 h 321"/>
                <a:gd name="T42" fmla="*/ 125 w 320"/>
                <a:gd name="T43" fmla="*/ 317 h 321"/>
                <a:gd name="T44" fmla="*/ 147 w 320"/>
                <a:gd name="T45" fmla="*/ 321 h 321"/>
                <a:gd name="T46" fmla="*/ 160 w 320"/>
                <a:gd name="T47" fmla="*/ 321 h 321"/>
                <a:gd name="T48" fmla="*/ 168 w 320"/>
                <a:gd name="T49" fmla="*/ 321 h 321"/>
                <a:gd name="T50" fmla="*/ 173 w 320"/>
                <a:gd name="T51" fmla="*/ 321 h 321"/>
                <a:gd name="T52" fmla="*/ 202 w 320"/>
                <a:gd name="T53" fmla="*/ 306 h 321"/>
                <a:gd name="T54" fmla="*/ 233 w 320"/>
                <a:gd name="T55" fmla="*/ 293 h 321"/>
                <a:gd name="T56" fmla="*/ 288 w 320"/>
                <a:gd name="T57" fmla="*/ 256 h 321"/>
                <a:gd name="T58" fmla="*/ 275 w 320"/>
                <a:gd name="T59" fmla="*/ 215 h 321"/>
                <a:gd name="T60" fmla="*/ 316 w 320"/>
                <a:gd name="T61" fmla="*/ 195 h 321"/>
                <a:gd name="T62" fmla="*/ 320 w 320"/>
                <a:gd name="T63" fmla="*/ 147 h 321"/>
                <a:gd name="T64" fmla="*/ 272 w 320"/>
                <a:gd name="T65" fmla="*/ 182 h 321"/>
                <a:gd name="T66" fmla="*/ 255 w 320"/>
                <a:gd name="T67" fmla="*/ 225 h 321"/>
                <a:gd name="T68" fmla="*/ 243 w 320"/>
                <a:gd name="T69" fmla="*/ 271 h 321"/>
                <a:gd name="T70" fmla="*/ 212 w 320"/>
                <a:gd name="T71" fmla="*/ 253 h 321"/>
                <a:gd name="T72" fmla="*/ 181 w 320"/>
                <a:gd name="T73" fmla="*/ 297 h 321"/>
                <a:gd name="T74" fmla="*/ 149 w 320"/>
                <a:gd name="T75" fmla="*/ 299 h 321"/>
                <a:gd name="T76" fmla="*/ 138 w 320"/>
                <a:gd name="T77" fmla="*/ 297 h 321"/>
                <a:gd name="T78" fmla="*/ 108 w 320"/>
                <a:gd name="T79" fmla="*/ 253 h 321"/>
                <a:gd name="T80" fmla="*/ 77 w 320"/>
                <a:gd name="T81" fmla="*/ 271 h 321"/>
                <a:gd name="T82" fmla="*/ 50 w 320"/>
                <a:gd name="T83" fmla="*/ 244 h 321"/>
                <a:gd name="T84" fmla="*/ 48 w 320"/>
                <a:gd name="T85" fmla="*/ 242 h 321"/>
                <a:gd name="T86" fmla="*/ 57 w 320"/>
                <a:gd name="T87" fmla="*/ 189 h 321"/>
                <a:gd name="T88" fmla="*/ 22 w 320"/>
                <a:gd name="T89" fmla="*/ 171 h 321"/>
                <a:gd name="T90" fmla="*/ 23 w 320"/>
                <a:gd name="T91" fmla="*/ 139 h 321"/>
                <a:gd name="T92" fmla="*/ 67 w 320"/>
                <a:gd name="T93" fmla="*/ 108 h 321"/>
                <a:gd name="T94" fmla="*/ 49 w 320"/>
                <a:gd name="T95" fmla="*/ 77 h 321"/>
                <a:gd name="T96" fmla="*/ 95 w 320"/>
                <a:gd name="T97" fmla="*/ 65 h 321"/>
                <a:gd name="T98" fmla="*/ 138 w 320"/>
                <a:gd name="T99" fmla="*/ 47 h 321"/>
                <a:gd name="T100" fmla="*/ 171 w 320"/>
                <a:gd name="T101" fmla="*/ 22 h 321"/>
                <a:gd name="T102" fmla="*/ 189 w 320"/>
                <a:gd name="T103" fmla="*/ 58 h 321"/>
                <a:gd name="T104" fmla="*/ 241 w 320"/>
                <a:gd name="T105" fmla="*/ 48 h 321"/>
                <a:gd name="T106" fmla="*/ 244 w 320"/>
                <a:gd name="T107" fmla="*/ 50 h 321"/>
                <a:gd name="T108" fmla="*/ 270 w 320"/>
                <a:gd name="T109" fmla="*/ 77 h 321"/>
                <a:gd name="T110" fmla="*/ 253 w 320"/>
                <a:gd name="T111" fmla="*/ 108 h 321"/>
                <a:gd name="T112" fmla="*/ 297 w 320"/>
                <a:gd name="T113" fmla="*/ 139 h 321"/>
                <a:gd name="T114" fmla="*/ 298 w 320"/>
                <a:gd name="T115" fmla="*/ 17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0" h="321">
                  <a:moveTo>
                    <a:pt x="320" y="147"/>
                  </a:moveTo>
                  <a:cubicBezTo>
                    <a:pt x="320" y="147"/>
                    <a:pt x="320" y="147"/>
                    <a:pt x="320" y="147"/>
                  </a:cubicBezTo>
                  <a:cubicBezTo>
                    <a:pt x="318" y="140"/>
                    <a:pt x="318" y="133"/>
                    <a:pt x="316" y="126"/>
                  </a:cubicBezTo>
                  <a:cubicBezTo>
                    <a:pt x="315" y="121"/>
                    <a:pt x="310" y="118"/>
                    <a:pt x="305" y="118"/>
                  </a:cubicBezTo>
                  <a:cubicBezTo>
                    <a:pt x="280" y="118"/>
                    <a:pt x="280" y="118"/>
                    <a:pt x="280" y="118"/>
                  </a:cubicBezTo>
                  <a:cubicBezTo>
                    <a:pt x="279" y="113"/>
                    <a:pt x="277" y="109"/>
                    <a:pt x="275" y="105"/>
                  </a:cubicBezTo>
                  <a:cubicBezTo>
                    <a:pt x="293" y="87"/>
                    <a:pt x="293" y="87"/>
                    <a:pt x="293" y="87"/>
                  </a:cubicBezTo>
                  <a:cubicBezTo>
                    <a:pt x="296" y="84"/>
                    <a:pt x="297" y="78"/>
                    <a:pt x="294" y="74"/>
                  </a:cubicBezTo>
                  <a:cubicBezTo>
                    <a:pt x="293" y="71"/>
                    <a:pt x="291" y="68"/>
                    <a:pt x="289" y="66"/>
                  </a:cubicBezTo>
                  <a:cubicBezTo>
                    <a:pt x="289" y="66"/>
                    <a:pt x="289" y="66"/>
                    <a:pt x="289" y="66"/>
                  </a:cubicBezTo>
                  <a:cubicBezTo>
                    <a:pt x="288" y="65"/>
                    <a:pt x="288" y="65"/>
                    <a:pt x="288" y="64"/>
                  </a:cubicBezTo>
                  <a:cubicBezTo>
                    <a:pt x="287" y="64"/>
                    <a:pt x="287" y="63"/>
                    <a:pt x="287" y="63"/>
                  </a:cubicBezTo>
                  <a:cubicBezTo>
                    <a:pt x="278" y="52"/>
                    <a:pt x="268" y="42"/>
                    <a:pt x="257" y="33"/>
                  </a:cubicBezTo>
                  <a:cubicBezTo>
                    <a:pt x="257" y="33"/>
                    <a:pt x="256" y="32"/>
                    <a:pt x="255" y="32"/>
                  </a:cubicBezTo>
                  <a:cubicBezTo>
                    <a:pt x="255" y="32"/>
                    <a:pt x="254" y="31"/>
                    <a:pt x="254" y="31"/>
                  </a:cubicBezTo>
                  <a:cubicBezTo>
                    <a:pt x="251" y="29"/>
                    <a:pt x="249" y="27"/>
                    <a:pt x="246" y="25"/>
                  </a:cubicBezTo>
                  <a:cubicBezTo>
                    <a:pt x="242" y="23"/>
                    <a:pt x="236" y="23"/>
                    <a:pt x="233" y="27"/>
                  </a:cubicBezTo>
                  <a:cubicBezTo>
                    <a:pt x="215" y="45"/>
                    <a:pt x="215" y="45"/>
                    <a:pt x="215" y="45"/>
                  </a:cubicBezTo>
                  <a:cubicBezTo>
                    <a:pt x="211" y="43"/>
                    <a:pt x="207" y="41"/>
                    <a:pt x="202" y="39"/>
                  </a:cubicBezTo>
                  <a:cubicBezTo>
                    <a:pt x="202" y="14"/>
                    <a:pt x="202" y="14"/>
                    <a:pt x="202" y="14"/>
                  </a:cubicBezTo>
                  <a:cubicBezTo>
                    <a:pt x="202" y="9"/>
                    <a:pt x="199" y="5"/>
                    <a:pt x="194" y="4"/>
                  </a:cubicBezTo>
                  <a:cubicBezTo>
                    <a:pt x="187" y="2"/>
                    <a:pt x="180" y="1"/>
                    <a:pt x="172" y="1"/>
                  </a:cubicBezTo>
                  <a:cubicBezTo>
                    <a:pt x="164" y="0"/>
                    <a:pt x="155" y="0"/>
                    <a:pt x="147" y="1"/>
                  </a:cubicBezTo>
                  <a:cubicBezTo>
                    <a:pt x="140" y="1"/>
                    <a:pt x="132" y="2"/>
                    <a:pt x="125" y="4"/>
                  </a:cubicBezTo>
                  <a:cubicBezTo>
                    <a:pt x="120" y="5"/>
                    <a:pt x="117" y="9"/>
                    <a:pt x="117" y="14"/>
                  </a:cubicBezTo>
                  <a:cubicBezTo>
                    <a:pt x="117" y="39"/>
                    <a:pt x="117" y="39"/>
                    <a:pt x="117" y="39"/>
                  </a:cubicBezTo>
                  <a:cubicBezTo>
                    <a:pt x="113" y="41"/>
                    <a:pt x="109" y="43"/>
                    <a:pt x="105" y="45"/>
                  </a:cubicBezTo>
                  <a:cubicBezTo>
                    <a:pt x="87" y="27"/>
                    <a:pt x="87" y="27"/>
                    <a:pt x="87" y="27"/>
                  </a:cubicBezTo>
                  <a:cubicBezTo>
                    <a:pt x="83" y="23"/>
                    <a:pt x="78" y="23"/>
                    <a:pt x="73" y="25"/>
                  </a:cubicBezTo>
                  <a:cubicBezTo>
                    <a:pt x="70" y="27"/>
                    <a:pt x="67" y="30"/>
                    <a:pt x="64" y="32"/>
                  </a:cubicBezTo>
                  <a:cubicBezTo>
                    <a:pt x="52" y="41"/>
                    <a:pt x="41" y="52"/>
                    <a:pt x="32" y="64"/>
                  </a:cubicBezTo>
                  <a:cubicBezTo>
                    <a:pt x="29" y="67"/>
                    <a:pt x="27" y="71"/>
                    <a:pt x="25" y="74"/>
                  </a:cubicBezTo>
                  <a:cubicBezTo>
                    <a:pt x="22" y="78"/>
                    <a:pt x="23" y="84"/>
                    <a:pt x="26" y="87"/>
                  </a:cubicBezTo>
                  <a:cubicBezTo>
                    <a:pt x="44" y="105"/>
                    <a:pt x="44" y="105"/>
                    <a:pt x="44" y="105"/>
                  </a:cubicBezTo>
                  <a:cubicBezTo>
                    <a:pt x="42" y="109"/>
                    <a:pt x="41" y="113"/>
                    <a:pt x="39" y="118"/>
                  </a:cubicBezTo>
                  <a:cubicBezTo>
                    <a:pt x="14" y="118"/>
                    <a:pt x="14" y="118"/>
                    <a:pt x="14" y="118"/>
                  </a:cubicBezTo>
                  <a:cubicBezTo>
                    <a:pt x="9" y="118"/>
                    <a:pt x="4" y="121"/>
                    <a:pt x="3" y="126"/>
                  </a:cubicBezTo>
                  <a:cubicBezTo>
                    <a:pt x="2" y="133"/>
                    <a:pt x="1" y="140"/>
                    <a:pt x="0" y="147"/>
                  </a:cubicBezTo>
                  <a:cubicBezTo>
                    <a:pt x="0" y="147"/>
                    <a:pt x="0" y="147"/>
                    <a:pt x="0" y="147"/>
                  </a:cubicBezTo>
                  <a:cubicBezTo>
                    <a:pt x="0" y="147"/>
                    <a:pt x="0" y="147"/>
                    <a:pt x="0" y="147"/>
                  </a:cubicBezTo>
                  <a:cubicBezTo>
                    <a:pt x="0" y="147"/>
                    <a:pt x="0" y="147"/>
                    <a:pt x="0" y="147"/>
                  </a:cubicBezTo>
                  <a:cubicBezTo>
                    <a:pt x="0" y="150"/>
                    <a:pt x="0" y="153"/>
                    <a:pt x="0" y="156"/>
                  </a:cubicBezTo>
                  <a:cubicBezTo>
                    <a:pt x="0" y="157"/>
                    <a:pt x="0" y="159"/>
                    <a:pt x="0" y="160"/>
                  </a:cubicBezTo>
                  <a:cubicBezTo>
                    <a:pt x="0" y="160"/>
                    <a:pt x="0" y="160"/>
                    <a:pt x="0" y="160"/>
                  </a:cubicBezTo>
                  <a:cubicBezTo>
                    <a:pt x="0" y="160"/>
                    <a:pt x="0" y="160"/>
                    <a:pt x="0" y="160"/>
                  </a:cubicBezTo>
                  <a:cubicBezTo>
                    <a:pt x="0" y="161"/>
                    <a:pt x="0" y="163"/>
                    <a:pt x="0" y="164"/>
                  </a:cubicBezTo>
                  <a:cubicBezTo>
                    <a:pt x="0" y="167"/>
                    <a:pt x="0" y="170"/>
                    <a:pt x="0" y="173"/>
                  </a:cubicBezTo>
                  <a:cubicBezTo>
                    <a:pt x="1" y="180"/>
                    <a:pt x="2" y="188"/>
                    <a:pt x="3" y="195"/>
                  </a:cubicBezTo>
                  <a:cubicBezTo>
                    <a:pt x="4" y="200"/>
                    <a:pt x="9" y="203"/>
                    <a:pt x="14" y="203"/>
                  </a:cubicBezTo>
                  <a:cubicBezTo>
                    <a:pt x="39" y="203"/>
                    <a:pt x="39" y="203"/>
                    <a:pt x="39" y="203"/>
                  </a:cubicBezTo>
                  <a:cubicBezTo>
                    <a:pt x="41" y="207"/>
                    <a:pt x="42" y="211"/>
                    <a:pt x="44" y="215"/>
                  </a:cubicBezTo>
                  <a:cubicBezTo>
                    <a:pt x="26" y="233"/>
                    <a:pt x="26" y="233"/>
                    <a:pt x="26" y="233"/>
                  </a:cubicBezTo>
                  <a:cubicBezTo>
                    <a:pt x="23" y="237"/>
                    <a:pt x="22" y="242"/>
                    <a:pt x="25" y="246"/>
                  </a:cubicBezTo>
                  <a:cubicBezTo>
                    <a:pt x="27" y="249"/>
                    <a:pt x="29" y="252"/>
                    <a:pt x="31" y="254"/>
                  </a:cubicBezTo>
                  <a:cubicBezTo>
                    <a:pt x="31" y="254"/>
                    <a:pt x="31" y="254"/>
                    <a:pt x="31" y="254"/>
                  </a:cubicBezTo>
                  <a:cubicBezTo>
                    <a:pt x="31" y="255"/>
                    <a:pt x="31" y="255"/>
                    <a:pt x="32" y="256"/>
                  </a:cubicBezTo>
                  <a:cubicBezTo>
                    <a:pt x="32" y="256"/>
                    <a:pt x="32" y="257"/>
                    <a:pt x="33" y="257"/>
                  </a:cubicBezTo>
                  <a:cubicBezTo>
                    <a:pt x="41" y="268"/>
                    <a:pt x="51" y="278"/>
                    <a:pt x="62" y="287"/>
                  </a:cubicBezTo>
                  <a:cubicBezTo>
                    <a:pt x="63" y="287"/>
                    <a:pt x="64" y="288"/>
                    <a:pt x="64" y="288"/>
                  </a:cubicBezTo>
                  <a:cubicBezTo>
                    <a:pt x="64" y="288"/>
                    <a:pt x="65" y="289"/>
                    <a:pt x="65" y="289"/>
                  </a:cubicBezTo>
                  <a:cubicBezTo>
                    <a:pt x="68" y="291"/>
                    <a:pt x="71" y="293"/>
                    <a:pt x="73" y="295"/>
                  </a:cubicBezTo>
                  <a:cubicBezTo>
                    <a:pt x="78" y="297"/>
                    <a:pt x="83" y="297"/>
                    <a:pt x="87" y="293"/>
                  </a:cubicBezTo>
                  <a:cubicBezTo>
                    <a:pt x="105" y="275"/>
                    <a:pt x="105" y="275"/>
                    <a:pt x="105" y="275"/>
                  </a:cubicBezTo>
                  <a:cubicBezTo>
                    <a:pt x="109" y="277"/>
                    <a:pt x="113" y="279"/>
                    <a:pt x="117" y="281"/>
                  </a:cubicBezTo>
                  <a:cubicBezTo>
                    <a:pt x="117" y="306"/>
                    <a:pt x="117" y="306"/>
                    <a:pt x="117" y="306"/>
                  </a:cubicBezTo>
                  <a:cubicBezTo>
                    <a:pt x="117" y="311"/>
                    <a:pt x="120" y="316"/>
                    <a:pt x="125" y="317"/>
                  </a:cubicBezTo>
                  <a:cubicBezTo>
                    <a:pt x="132" y="318"/>
                    <a:pt x="139" y="321"/>
                    <a:pt x="147" y="321"/>
                  </a:cubicBezTo>
                  <a:cubicBezTo>
                    <a:pt x="147" y="321"/>
                    <a:pt x="147" y="321"/>
                    <a:pt x="147" y="321"/>
                  </a:cubicBezTo>
                  <a:cubicBezTo>
                    <a:pt x="147" y="321"/>
                    <a:pt x="147" y="321"/>
                    <a:pt x="147" y="321"/>
                  </a:cubicBezTo>
                  <a:cubicBezTo>
                    <a:pt x="147" y="321"/>
                    <a:pt x="147" y="321"/>
                    <a:pt x="147" y="321"/>
                  </a:cubicBezTo>
                  <a:cubicBezTo>
                    <a:pt x="149" y="321"/>
                    <a:pt x="151" y="321"/>
                    <a:pt x="153" y="321"/>
                  </a:cubicBezTo>
                  <a:cubicBezTo>
                    <a:pt x="155" y="321"/>
                    <a:pt x="157" y="321"/>
                    <a:pt x="160" y="321"/>
                  </a:cubicBezTo>
                  <a:cubicBezTo>
                    <a:pt x="160" y="321"/>
                    <a:pt x="160" y="321"/>
                    <a:pt x="160" y="321"/>
                  </a:cubicBezTo>
                  <a:cubicBezTo>
                    <a:pt x="160" y="321"/>
                    <a:pt x="160" y="321"/>
                    <a:pt x="160" y="321"/>
                  </a:cubicBezTo>
                  <a:cubicBezTo>
                    <a:pt x="162" y="321"/>
                    <a:pt x="165" y="321"/>
                    <a:pt x="168" y="321"/>
                  </a:cubicBezTo>
                  <a:cubicBezTo>
                    <a:pt x="169" y="320"/>
                    <a:pt x="171" y="321"/>
                    <a:pt x="172" y="321"/>
                  </a:cubicBezTo>
                  <a:cubicBezTo>
                    <a:pt x="172" y="321"/>
                    <a:pt x="172" y="321"/>
                    <a:pt x="172" y="321"/>
                  </a:cubicBezTo>
                  <a:cubicBezTo>
                    <a:pt x="172" y="321"/>
                    <a:pt x="172" y="321"/>
                    <a:pt x="173" y="321"/>
                  </a:cubicBezTo>
                  <a:cubicBezTo>
                    <a:pt x="173" y="321"/>
                    <a:pt x="173" y="320"/>
                    <a:pt x="173" y="320"/>
                  </a:cubicBezTo>
                  <a:cubicBezTo>
                    <a:pt x="180" y="319"/>
                    <a:pt x="187" y="318"/>
                    <a:pt x="194" y="317"/>
                  </a:cubicBezTo>
                  <a:cubicBezTo>
                    <a:pt x="199" y="315"/>
                    <a:pt x="202" y="311"/>
                    <a:pt x="202" y="306"/>
                  </a:cubicBezTo>
                  <a:cubicBezTo>
                    <a:pt x="202" y="281"/>
                    <a:pt x="202" y="281"/>
                    <a:pt x="202" y="281"/>
                  </a:cubicBezTo>
                  <a:cubicBezTo>
                    <a:pt x="207" y="279"/>
                    <a:pt x="211" y="277"/>
                    <a:pt x="215" y="275"/>
                  </a:cubicBezTo>
                  <a:cubicBezTo>
                    <a:pt x="233" y="293"/>
                    <a:pt x="233" y="293"/>
                    <a:pt x="233" y="293"/>
                  </a:cubicBezTo>
                  <a:cubicBezTo>
                    <a:pt x="236" y="297"/>
                    <a:pt x="242" y="297"/>
                    <a:pt x="246" y="295"/>
                  </a:cubicBezTo>
                  <a:cubicBezTo>
                    <a:pt x="249" y="293"/>
                    <a:pt x="252" y="290"/>
                    <a:pt x="255" y="288"/>
                  </a:cubicBezTo>
                  <a:cubicBezTo>
                    <a:pt x="268" y="279"/>
                    <a:pt x="279" y="268"/>
                    <a:pt x="288" y="256"/>
                  </a:cubicBezTo>
                  <a:cubicBezTo>
                    <a:pt x="290" y="253"/>
                    <a:pt x="292" y="249"/>
                    <a:pt x="294" y="246"/>
                  </a:cubicBezTo>
                  <a:cubicBezTo>
                    <a:pt x="297" y="242"/>
                    <a:pt x="296" y="236"/>
                    <a:pt x="293" y="233"/>
                  </a:cubicBezTo>
                  <a:cubicBezTo>
                    <a:pt x="275" y="215"/>
                    <a:pt x="275" y="215"/>
                    <a:pt x="275" y="215"/>
                  </a:cubicBezTo>
                  <a:cubicBezTo>
                    <a:pt x="277" y="211"/>
                    <a:pt x="279" y="207"/>
                    <a:pt x="280" y="203"/>
                  </a:cubicBezTo>
                  <a:cubicBezTo>
                    <a:pt x="305" y="203"/>
                    <a:pt x="305" y="203"/>
                    <a:pt x="305" y="203"/>
                  </a:cubicBezTo>
                  <a:cubicBezTo>
                    <a:pt x="310" y="203"/>
                    <a:pt x="315" y="200"/>
                    <a:pt x="316" y="195"/>
                  </a:cubicBezTo>
                  <a:cubicBezTo>
                    <a:pt x="317" y="188"/>
                    <a:pt x="318" y="180"/>
                    <a:pt x="319" y="173"/>
                  </a:cubicBezTo>
                  <a:cubicBezTo>
                    <a:pt x="319" y="169"/>
                    <a:pt x="320" y="164"/>
                    <a:pt x="320" y="160"/>
                  </a:cubicBezTo>
                  <a:cubicBezTo>
                    <a:pt x="320" y="156"/>
                    <a:pt x="320" y="152"/>
                    <a:pt x="320" y="147"/>
                  </a:cubicBezTo>
                  <a:close/>
                  <a:moveTo>
                    <a:pt x="298" y="171"/>
                  </a:moveTo>
                  <a:cubicBezTo>
                    <a:pt x="297" y="175"/>
                    <a:pt x="297" y="178"/>
                    <a:pt x="297" y="182"/>
                  </a:cubicBezTo>
                  <a:cubicBezTo>
                    <a:pt x="272" y="182"/>
                    <a:pt x="272" y="182"/>
                    <a:pt x="272" y="182"/>
                  </a:cubicBezTo>
                  <a:cubicBezTo>
                    <a:pt x="268" y="182"/>
                    <a:pt x="263" y="185"/>
                    <a:pt x="262" y="189"/>
                  </a:cubicBezTo>
                  <a:cubicBezTo>
                    <a:pt x="260" y="197"/>
                    <a:pt x="257" y="205"/>
                    <a:pt x="253" y="212"/>
                  </a:cubicBezTo>
                  <a:cubicBezTo>
                    <a:pt x="250" y="216"/>
                    <a:pt x="251" y="221"/>
                    <a:pt x="255" y="225"/>
                  </a:cubicBezTo>
                  <a:cubicBezTo>
                    <a:pt x="272" y="242"/>
                    <a:pt x="272" y="242"/>
                    <a:pt x="272" y="242"/>
                  </a:cubicBezTo>
                  <a:cubicBezTo>
                    <a:pt x="271" y="242"/>
                    <a:pt x="271" y="243"/>
                    <a:pt x="271" y="243"/>
                  </a:cubicBezTo>
                  <a:cubicBezTo>
                    <a:pt x="263" y="254"/>
                    <a:pt x="253" y="263"/>
                    <a:pt x="243" y="271"/>
                  </a:cubicBezTo>
                  <a:cubicBezTo>
                    <a:pt x="242" y="271"/>
                    <a:pt x="242" y="272"/>
                    <a:pt x="241" y="272"/>
                  </a:cubicBezTo>
                  <a:cubicBezTo>
                    <a:pt x="224" y="255"/>
                    <a:pt x="224" y="255"/>
                    <a:pt x="224" y="255"/>
                  </a:cubicBezTo>
                  <a:cubicBezTo>
                    <a:pt x="221" y="251"/>
                    <a:pt x="216" y="251"/>
                    <a:pt x="212" y="253"/>
                  </a:cubicBezTo>
                  <a:cubicBezTo>
                    <a:pt x="204" y="257"/>
                    <a:pt x="197" y="260"/>
                    <a:pt x="189" y="262"/>
                  </a:cubicBezTo>
                  <a:cubicBezTo>
                    <a:pt x="184" y="264"/>
                    <a:pt x="181" y="268"/>
                    <a:pt x="181" y="273"/>
                  </a:cubicBezTo>
                  <a:cubicBezTo>
                    <a:pt x="181" y="297"/>
                    <a:pt x="181" y="297"/>
                    <a:pt x="181" y="297"/>
                  </a:cubicBezTo>
                  <a:cubicBezTo>
                    <a:pt x="178" y="297"/>
                    <a:pt x="174" y="298"/>
                    <a:pt x="171" y="299"/>
                  </a:cubicBezTo>
                  <a:cubicBezTo>
                    <a:pt x="163" y="299"/>
                    <a:pt x="156" y="299"/>
                    <a:pt x="149" y="299"/>
                  </a:cubicBezTo>
                  <a:cubicBezTo>
                    <a:pt x="149" y="299"/>
                    <a:pt x="149" y="299"/>
                    <a:pt x="149" y="299"/>
                  </a:cubicBezTo>
                  <a:cubicBezTo>
                    <a:pt x="149" y="299"/>
                    <a:pt x="149" y="299"/>
                    <a:pt x="149" y="299"/>
                  </a:cubicBezTo>
                  <a:cubicBezTo>
                    <a:pt x="149" y="299"/>
                    <a:pt x="149" y="299"/>
                    <a:pt x="149" y="299"/>
                  </a:cubicBezTo>
                  <a:cubicBezTo>
                    <a:pt x="145" y="299"/>
                    <a:pt x="142" y="297"/>
                    <a:pt x="138" y="297"/>
                  </a:cubicBezTo>
                  <a:cubicBezTo>
                    <a:pt x="138" y="273"/>
                    <a:pt x="138" y="273"/>
                    <a:pt x="138" y="273"/>
                  </a:cubicBezTo>
                  <a:cubicBezTo>
                    <a:pt x="138" y="268"/>
                    <a:pt x="135" y="264"/>
                    <a:pt x="131" y="262"/>
                  </a:cubicBezTo>
                  <a:cubicBezTo>
                    <a:pt x="123" y="260"/>
                    <a:pt x="115" y="257"/>
                    <a:pt x="108" y="253"/>
                  </a:cubicBezTo>
                  <a:cubicBezTo>
                    <a:pt x="104" y="251"/>
                    <a:pt x="98" y="251"/>
                    <a:pt x="95" y="255"/>
                  </a:cubicBezTo>
                  <a:cubicBezTo>
                    <a:pt x="78" y="272"/>
                    <a:pt x="78" y="272"/>
                    <a:pt x="78" y="272"/>
                  </a:cubicBezTo>
                  <a:cubicBezTo>
                    <a:pt x="77" y="271"/>
                    <a:pt x="77" y="271"/>
                    <a:pt x="77" y="271"/>
                  </a:cubicBezTo>
                  <a:cubicBezTo>
                    <a:pt x="77" y="271"/>
                    <a:pt x="76" y="270"/>
                    <a:pt x="76" y="270"/>
                  </a:cubicBezTo>
                  <a:cubicBezTo>
                    <a:pt x="76" y="270"/>
                    <a:pt x="76" y="270"/>
                    <a:pt x="76" y="270"/>
                  </a:cubicBezTo>
                  <a:cubicBezTo>
                    <a:pt x="66" y="262"/>
                    <a:pt x="57" y="254"/>
                    <a:pt x="50" y="244"/>
                  </a:cubicBezTo>
                  <a:cubicBezTo>
                    <a:pt x="50" y="244"/>
                    <a:pt x="49" y="244"/>
                    <a:pt x="49" y="244"/>
                  </a:cubicBezTo>
                  <a:cubicBezTo>
                    <a:pt x="49" y="243"/>
                    <a:pt x="49" y="243"/>
                    <a:pt x="49" y="243"/>
                  </a:cubicBezTo>
                  <a:cubicBezTo>
                    <a:pt x="48" y="242"/>
                    <a:pt x="48" y="242"/>
                    <a:pt x="48" y="242"/>
                  </a:cubicBezTo>
                  <a:cubicBezTo>
                    <a:pt x="65" y="225"/>
                    <a:pt x="65" y="225"/>
                    <a:pt x="65" y="225"/>
                  </a:cubicBezTo>
                  <a:cubicBezTo>
                    <a:pt x="68" y="221"/>
                    <a:pt x="69" y="216"/>
                    <a:pt x="67" y="212"/>
                  </a:cubicBezTo>
                  <a:cubicBezTo>
                    <a:pt x="63" y="205"/>
                    <a:pt x="59" y="197"/>
                    <a:pt x="57" y="189"/>
                  </a:cubicBezTo>
                  <a:cubicBezTo>
                    <a:pt x="56" y="185"/>
                    <a:pt x="52" y="182"/>
                    <a:pt x="47" y="182"/>
                  </a:cubicBezTo>
                  <a:cubicBezTo>
                    <a:pt x="23" y="182"/>
                    <a:pt x="23" y="182"/>
                    <a:pt x="23" y="182"/>
                  </a:cubicBezTo>
                  <a:cubicBezTo>
                    <a:pt x="22" y="178"/>
                    <a:pt x="22" y="175"/>
                    <a:pt x="22" y="171"/>
                  </a:cubicBezTo>
                  <a:cubicBezTo>
                    <a:pt x="21" y="168"/>
                    <a:pt x="21" y="164"/>
                    <a:pt x="21" y="160"/>
                  </a:cubicBezTo>
                  <a:cubicBezTo>
                    <a:pt x="21" y="156"/>
                    <a:pt x="21" y="153"/>
                    <a:pt x="22" y="149"/>
                  </a:cubicBezTo>
                  <a:cubicBezTo>
                    <a:pt x="22" y="146"/>
                    <a:pt x="22" y="142"/>
                    <a:pt x="23" y="139"/>
                  </a:cubicBezTo>
                  <a:cubicBezTo>
                    <a:pt x="47" y="139"/>
                    <a:pt x="47" y="139"/>
                    <a:pt x="47" y="139"/>
                  </a:cubicBezTo>
                  <a:cubicBezTo>
                    <a:pt x="52" y="139"/>
                    <a:pt x="56" y="136"/>
                    <a:pt x="57" y="131"/>
                  </a:cubicBezTo>
                  <a:cubicBezTo>
                    <a:pt x="59" y="123"/>
                    <a:pt x="63" y="115"/>
                    <a:pt x="67" y="108"/>
                  </a:cubicBezTo>
                  <a:cubicBezTo>
                    <a:pt x="69" y="104"/>
                    <a:pt x="68" y="99"/>
                    <a:pt x="65" y="95"/>
                  </a:cubicBezTo>
                  <a:cubicBezTo>
                    <a:pt x="48" y="78"/>
                    <a:pt x="48" y="78"/>
                    <a:pt x="48" y="78"/>
                  </a:cubicBezTo>
                  <a:cubicBezTo>
                    <a:pt x="48" y="78"/>
                    <a:pt x="48" y="78"/>
                    <a:pt x="49" y="77"/>
                  </a:cubicBezTo>
                  <a:cubicBezTo>
                    <a:pt x="57" y="66"/>
                    <a:pt x="66" y="57"/>
                    <a:pt x="77" y="49"/>
                  </a:cubicBezTo>
                  <a:cubicBezTo>
                    <a:pt x="77" y="49"/>
                    <a:pt x="78" y="48"/>
                    <a:pt x="78" y="48"/>
                  </a:cubicBezTo>
                  <a:cubicBezTo>
                    <a:pt x="95" y="65"/>
                    <a:pt x="95" y="65"/>
                    <a:pt x="95" y="65"/>
                  </a:cubicBezTo>
                  <a:cubicBezTo>
                    <a:pt x="98" y="69"/>
                    <a:pt x="104" y="69"/>
                    <a:pt x="108" y="67"/>
                  </a:cubicBezTo>
                  <a:cubicBezTo>
                    <a:pt x="115" y="63"/>
                    <a:pt x="123" y="60"/>
                    <a:pt x="131" y="58"/>
                  </a:cubicBezTo>
                  <a:cubicBezTo>
                    <a:pt x="135" y="56"/>
                    <a:pt x="138" y="52"/>
                    <a:pt x="138" y="47"/>
                  </a:cubicBezTo>
                  <a:cubicBezTo>
                    <a:pt x="138" y="23"/>
                    <a:pt x="138" y="23"/>
                    <a:pt x="138" y="23"/>
                  </a:cubicBezTo>
                  <a:cubicBezTo>
                    <a:pt x="142" y="23"/>
                    <a:pt x="145" y="22"/>
                    <a:pt x="149" y="22"/>
                  </a:cubicBezTo>
                  <a:cubicBezTo>
                    <a:pt x="156" y="21"/>
                    <a:pt x="163" y="21"/>
                    <a:pt x="171" y="22"/>
                  </a:cubicBezTo>
                  <a:cubicBezTo>
                    <a:pt x="174" y="22"/>
                    <a:pt x="178" y="23"/>
                    <a:pt x="181" y="23"/>
                  </a:cubicBezTo>
                  <a:cubicBezTo>
                    <a:pt x="181" y="47"/>
                    <a:pt x="181" y="47"/>
                    <a:pt x="181" y="47"/>
                  </a:cubicBezTo>
                  <a:cubicBezTo>
                    <a:pt x="181" y="52"/>
                    <a:pt x="184" y="56"/>
                    <a:pt x="189" y="58"/>
                  </a:cubicBezTo>
                  <a:cubicBezTo>
                    <a:pt x="197" y="60"/>
                    <a:pt x="204" y="63"/>
                    <a:pt x="212" y="67"/>
                  </a:cubicBezTo>
                  <a:cubicBezTo>
                    <a:pt x="216" y="69"/>
                    <a:pt x="221" y="69"/>
                    <a:pt x="224" y="65"/>
                  </a:cubicBezTo>
                  <a:cubicBezTo>
                    <a:pt x="241" y="48"/>
                    <a:pt x="241" y="48"/>
                    <a:pt x="241" y="48"/>
                  </a:cubicBezTo>
                  <a:cubicBezTo>
                    <a:pt x="242" y="49"/>
                    <a:pt x="242" y="49"/>
                    <a:pt x="242" y="49"/>
                  </a:cubicBezTo>
                  <a:cubicBezTo>
                    <a:pt x="243" y="49"/>
                    <a:pt x="243" y="50"/>
                    <a:pt x="243" y="50"/>
                  </a:cubicBezTo>
                  <a:cubicBezTo>
                    <a:pt x="244" y="50"/>
                    <a:pt x="244" y="50"/>
                    <a:pt x="244" y="50"/>
                  </a:cubicBezTo>
                  <a:cubicBezTo>
                    <a:pt x="253" y="58"/>
                    <a:pt x="262" y="66"/>
                    <a:pt x="270" y="76"/>
                  </a:cubicBezTo>
                  <a:cubicBezTo>
                    <a:pt x="270" y="76"/>
                    <a:pt x="270" y="76"/>
                    <a:pt x="270" y="76"/>
                  </a:cubicBezTo>
                  <a:cubicBezTo>
                    <a:pt x="270" y="77"/>
                    <a:pt x="270" y="77"/>
                    <a:pt x="270" y="77"/>
                  </a:cubicBezTo>
                  <a:cubicBezTo>
                    <a:pt x="271" y="78"/>
                    <a:pt x="271" y="78"/>
                    <a:pt x="271" y="78"/>
                  </a:cubicBezTo>
                  <a:cubicBezTo>
                    <a:pt x="255" y="95"/>
                    <a:pt x="255" y="95"/>
                    <a:pt x="255" y="95"/>
                  </a:cubicBezTo>
                  <a:cubicBezTo>
                    <a:pt x="251" y="99"/>
                    <a:pt x="250" y="104"/>
                    <a:pt x="253" y="108"/>
                  </a:cubicBezTo>
                  <a:cubicBezTo>
                    <a:pt x="257" y="115"/>
                    <a:pt x="260" y="123"/>
                    <a:pt x="262" y="131"/>
                  </a:cubicBezTo>
                  <a:cubicBezTo>
                    <a:pt x="263" y="136"/>
                    <a:pt x="268" y="139"/>
                    <a:pt x="272" y="139"/>
                  </a:cubicBezTo>
                  <a:cubicBezTo>
                    <a:pt x="297" y="139"/>
                    <a:pt x="297" y="139"/>
                    <a:pt x="297" y="139"/>
                  </a:cubicBezTo>
                  <a:cubicBezTo>
                    <a:pt x="297" y="142"/>
                    <a:pt x="297" y="146"/>
                    <a:pt x="298" y="149"/>
                  </a:cubicBezTo>
                  <a:cubicBezTo>
                    <a:pt x="298" y="153"/>
                    <a:pt x="298" y="157"/>
                    <a:pt x="298" y="160"/>
                  </a:cubicBezTo>
                  <a:cubicBezTo>
                    <a:pt x="298" y="164"/>
                    <a:pt x="298" y="168"/>
                    <a:pt x="298"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軟正黑體" panose="020B0604030504040204" pitchFamily="34" charset="-120"/>
                <a:ea typeface="微軟正黑體" panose="020B0604030504040204" pitchFamily="34" charset="-120"/>
              </a:endParaRPr>
            </a:p>
          </p:txBody>
        </p:sp>
        <p:sp>
          <p:nvSpPr>
            <p:cNvPr id="58" name="Freeform 31"/>
            <p:cNvSpPr>
              <a:spLocks noEditPoints="1"/>
            </p:cNvSpPr>
            <p:nvPr/>
          </p:nvSpPr>
          <p:spPr bwMode="auto">
            <a:xfrm>
              <a:off x="3026" y="781"/>
              <a:ext cx="85" cy="85"/>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07 h 128"/>
                <a:gd name="T12" fmla="*/ 21 w 128"/>
                <a:gd name="T13" fmla="*/ 64 h 128"/>
                <a:gd name="T14" fmla="*/ 64 w 128"/>
                <a:gd name="T15" fmla="*/ 21 h 128"/>
                <a:gd name="T16" fmla="*/ 106 w 128"/>
                <a:gd name="T17" fmla="*/ 64 h 128"/>
                <a:gd name="T18" fmla="*/ 64 w 128"/>
                <a:gd name="T19" fmla="*/ 10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8" y="0"/>
                    <a:pt x="0" y="29"/>
                    <a:pt x="0" y="64"/>
                  </a:cubicBezTo>
                  <a:cubicBezTo>
                    <a:pt x="0" y="99"/>
                    <a:pt x="28" y="128"/>
                    <a:pt x="64" y="128"/>
                  </a:cubicBezTo>
                  <a:cubicBezTo>
                    <a:pt x="99" y="128"/>
                    <a:pt x="128" y="99"/>
                    <a:pt x="128" y="64"/>
                  </a:cubicBezTo>
                  <a:cubicBezTo>
                    <a:pt x="128" y="29"/>
                    <a:pt x="99" y="0"/>
                    <a:pt x="64" y="0"/>
                  </a:cubicBezTo>
                  <a:close/>
                  <a:moveTo>
                    <a:pt x="64" y="107"/>
                  </a:moveTo>
                  <a:cubicBezTo>
                    <a:pt x="40" y="107"/>
                    <a:pt x="21" y="88"/>
                    <a:pt x="21" y="64"/>
                  </a:cubicBezTo>
                  <a:cubicBezTo>
                    <a:pt x="21" y="40"/>
                    <a:pt x="40" y="21"/>
                    <a:pt x="64" y="21"/>
                  </a:cubicBezTo>
                  <a:cubicBezTo>
                    <a:pt x="87" y="21"/>
                    <a:pt x="106" y="40"/>
                    <a:pt x="106" y="64"/>
                  </a:cubicBezTo>
                  <a:cubicBezTo>
                    <a:pt x="106" y="88"/>
                    <a:pt x="87" y="107"/>
                    <a:pt x="64"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軟正黑體" panose="020B0604030504040204" pitchFamily="34" charset="-120"/>
                <a:ea typeface="微軟正黑體" panose="020B0604030504040204" pitchFamily="34" charset="-120"/>
              </a:endParaRPr>
            </a:p>
          </p:txBody>
        </p:sp>
      </p:grpSp>
      <p:sp>
        <p:nvSpPr>
          <p:cNvPr id="56" name="圓角矩形 55"/>
          <p:cNvSpPr/>
          <p:nvPr/>
        </p:nvSpPr>
        <p:spPr bwMode="gray">
          <a:xfrm>
            <a:off x="471525" y="946780"/>
            <a:ext cx="5451194" cy="2375080"/>
          </a:xfrm>
          <a:prstGeom prst="roundRect">
            <a:avLst>
              <a:gd name="adj" fmla="val 1325"/>
            </a:avLst>
          </a:prstGeom>
          <a:noFill/>
          <a:ln w="19050" algn="ctr">
            <a:solidFill>
              <a:srgbClr val="FF9999"/>
            </a:solidFill>
            <a:miter lim="800000"/>
            <a:headEnd/>
            <a:tailEnd/>
          </a:ln>
        </p:spPr>
        <p:txBody>
          <a:bodyPr lIns="88900" tIns="88900" rIns="88900" bIns="88900" anchor="ctr"/>
          <a:lstStyle/>
          <a:p>
            <a:pPr algn="ctr" eaLnBrk="1" hangingPunct="1">
              <a:lnSpc>
                <a:spcPct val="106000"/>
              </a:lnSpc>
              <a:buFont typeface="Wingdings 2" pitchFamily="18" charset="2"/>
              <a:buNone/>
              <a:defRPr/>
            </a:pPr>
            <a:endParaRPr lang="zh-TW" altLang="en-US" sz="1600" b="1">
              <a:solidFill>
                <a:schemeClr val="bg1"/>
              </a:solidFill>
              <a:latin typeface="微軟正黑體" panose="020B0604030504040204" pitchFamily="34" charset="-120"/>
              <a:ea typeface="微軟正黑體" panose="020B0604030504040204" pitchFamily="34" charset="-120"/>
            </a:endParaRPr>
          </a:p>
        </p:txBody>
      </p:sp>
      <p:sp>
        <p:nvSpPr>
          <p:cNvPr id="66" name="Rectangle 3"/>
          <p:cNvSpPr txBox="1">
            <a:spLocks noChangeArrowheads="1"/>
          </p:cNvSpPr>
          <p:nvPr/>
        </p:nvSpPr>
        <p:spPr bwMode="auto">
          <a:xfrm>
            <a:off x="2219153" y="5405327"/>
            <a:ext cx="3541675" cy="104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341313" defTabSz="819150">
              <a:spcAft>
                <a:spcPts val="1000"/>
              </a:spcAft>
              <a:buSzPct val="100000"/>
              <a:buFont typeface="Arial" panose="020B0604020202020204" pitchFamily="34" charset="0"/>
              <a:defRPr sz="1000">
                <a:solidFill>
                  <a:schemeClr val="tx1"/>
                </a:solidFill>
                <a:latin typeface="Verdana" panose="020B0604030504040204" pitchFamily="34" charset="0"/>
                <a:ea typeface="微軟正黑體" panose="020B0604030504040204" pitchFamily="34" charset="-120"/>
              </a:defRPr>
            </a:lvl1pPr>
            <a:lvl2pPr marL="638175" indent="-285750" defTabSz="819150">
              <a:spcAft>
                <a:spcPts val="1000"/>
              </a:spcAft>
              <a:buSzPct val="100000"/>
              <a:buFont typeface="Arial" panose="020B0604020202020204" pitchFamily="34" charset="0"/>
              <a:defRPr sz="1000" b="1">
                <a:solidFill>
                  <a:schemeClr val="tx1"/>
                </a:solidFill>
                <a:latin typeface="Verdana" panose="020B0604030504040204" pitchFamily="34" charset="0"/>
                <a:ea typeface="微軟正黑體" panose="020B0604030504040204" pitchFamily="34" charset="-120"/>
              </a:defRPr>
            </a:lvl2pPr>
            <a:lvl3pPr marL="1143000" indent="-228600" defTabSz="819150">
              <a:spcAft>
                <a:spcPts val="1000"/>
              </a:spcAft>
              <a:buSzPct val="100000"/>
              <a:buFont typeface="Arial" panose="020B0604020202020204" pitchFamily="34" charset="0"/>
              <a:buChar char="•"/>
              <a:defRPr sz="1000">
                <a:solidFill>
                  <a:schemeClr val="tx1"/>
                </a:solidFill>
                <a:latin typeface="微軟正黑體" panose="020B0604030504040204" pitchFamily="34" charset="-120"/>
                <a:ea typeface="微軟正黑體" panose="020B0604030504040204" pitchFamily="34" charset="-120"/>
              </a:defRPr>
            </a:lvl3pPr>
            <a:lvl4pPr marL="1600200" indent="-228600" defTabSz="819150">
              <a:spcAft>
                <a:spcPts val="1000"/>
              </a:spcAft>
              <a:buSzPct val="100000"/>
              <a:buFont typeface="Verdana" panose="020B0604030504040204" pitchFamily="34" charset="0"/>
              <a:buChar char="−"/>
              <a:defRPr sz="1000">
                <a:solidFill>
                  <a:schemeClr val="tx1"/>
                </a:solidFill>
                <a:latin typeface="微軟正黑體" panose="020B0604030504040204" pitchFamily="34" charset="-120"/>
                <a:ea typeface="微軟正黑體" panose="020B0604030504040204" pitchFamily="34" charset="-120"/>
              </a:defRPr>
            </a:lvl4pPr>
            <a:lvl5pPr marL="2057400" indent="-228600" defTabSz="819150">
              <a:spcAft>
                <a:spcPts val="1000"/>
              </a:spcAft>
              <a:buSzPct val="100000"/>
              <a:buFont typeface="Verdana" panose="020B0604030504040204" pitchFamily="34" charset="0"/>
              <a:buChar char="−"/>
              <a:defRPr sz="1000">
                <a:solidFill>
                  <a:schemeClr val="tx1"/>
                </a:solidFill>
                <a:latin typeface="Verdana" panose="020B0604030504040204" pitchFamily="34" charset="0"/>
                <a:ea typeface="微軟正黑體" panose="020B0604030504040204" pitchFamily="34" charset="-120"/>
              </a:defRPr>
            </a:lvl5pPr>
            <a:lvl6pPr marL="2514600" indent="-228600" defTabSz="819150" eaLnBrk="0" fontAlgn="base" hangingPunct="0">
              <a:spcBef>
                <a:spcPct val="0"/>
              </a:spcBef>
              <a:spcAft>
                <a:spcPts val="1000"/>
              </a:spcAft>
              <a:buSzPct val="100000"/>
              <a:buFont typeface="Verdana" panose="020B0604030504040204" pitchFamily="34" charset="0"/>
              <a:buChar char="−"/>
              <a:defRPr sz="1000">
                <a:solidFill>
                  <a:schemeClr val="tx1"/>
                </a:solidFill>
                <a:latin typeface="Verdana" panose="020B0604030504040204" pitchFamily="34" charset="0"/>
                <a:ea typeface="微軟正黑體" panose="020B0604030504040204" pitchFamily="34" charset="-120"/>
              </a:defRPr>
            </a:lvl6pPr>
            <a:lvl7pPr marL="2971800" indent="-228600" defTabSz="819150" eaLnBrk="0" fontAlgn="base" hangingPunct="0">
              <a:spcBef>
                <a:spcPct val="0"/>
              </a:spcBef>
              <a:spcAft>
                <a:spcPts val="1000"/>
              </a:spcAft>
              <a:buSzPct val="100000"/>
              <a:buFont typeface="Verdana" panose="020B0604030504040204" pitchFamily="34" charset="0"/>
              <a:buChar char="−"/>
              <a:defRPr sz="1000">
                <a:solidFill>
                  <a:schemeClr val="tx1"/>
                </a:solidFill>
                <a:latin typeface="Verdana" panose="020B0604030504040204" pitchFamily="34" charset="0"/>
                <a:ea typeface="微軟正黑體" panose="020B0604030504040204" pitchFamily="34" charset="-120"/>
              </a:defRPr>
            </a:lvl7pPr>
            <a:lvl8pPr marL="3429000" indent="-228600" defTabSz="819150" eaLnBrk="0" fontAlgn="base" hangingPunct="0">
              <a:spcBef>
                <a:spcPct val="0"/>
              </a:spcBef>
              <a:spcAft>
                <a:spcPts val="1000"/>
              </a:spcAft>
              <a:buSzPct val="100000"/>
              <a:buFont typeface="Verdana" panose="020B0604030504040204" pitchFamily="34" charset="0"/>
              <a:buChar char="−"/>
              <a:defRPr sz="1000">
                <a:solidFill>
                  <a:schemeClr val="tx1"/>
                </a:solidFill>
                <a:latin typeface="Verdana" panose="020B0604030504040204" pitchFamily="34" charset="0"/>
                <a:ea typeface="微軟正黑體" panose="020B0604030504040204" pitchFamily="34" charset="-120"/>
              </a:defRPr>
            </a:lvl8pPr>
            <a:lvl9pPr marL="3886200" indent="-228600" defTabSz="819150" eaLnBrk="0" fontAlgn="base" hangingPunct="0">
              <a:spcBef>
                <a:spcPct val="0"/>
              </a:spcBef>
              <a:spcAft>
                <a:spcPts val="1000"/>
              </a:spcAft>
              <a:buSzPct val="100000"/>
              <a:buFont typeface="Verdana" panose="020B0604030504040204" pitchFamily="34" charset="0"/>
              <a:buChar char="−"/>
              <a:defRPr sz="1000">
                <a:solidFill>
                  <a:schemeClr val="tx1"/>
                </a:solidFill>
                <a:latin typeface="Verdana" panose="020B0604030504040204" pitchFamily="34" charset="0"/>
                <a:ea typeface="微軟正黑體" panose="020B0604030504040204" pitchFamily="34" charset="-120"/>
              </a:defRPr>
            </a:lvl9pPr>
          </a:lstStyle>
          <a:p>
            <a:pPr marL="285750" indent="-285750">
              <a:buClr>
                <a:schemeClr val="accent1"/>
              </a:buClr>
              <a:buFont typeface="Arial" panose="020B0604020202020204" pitchFamily="34" charset="0"/>
              <a:buChar char="•"/>
            </a:pPr>
            <a:r>
              <a:rPr lang="zh-TW" altLang="en-US" sz="1600" dirty="0">
                <a:latin typeface="微軟正黑體" panose="020B0604030504040204" pitchFamily="34" charset="-120"/>
              </a:rPr>
              <a:t>涉及系統管理、維運等之內部人員及外部人員</a:t>
            </a:r>
            <a:endParaRPr lang="en-US" altLang="zh-TW" sz="1600" dirty="0">
              <a:latin typeface="微軟正黑體" panose="020B0604030504040204" pitchFamily="34" charset="-120"/>
            </a:endParaRPr>
          </a:p>
          <a:p>
            <a:pPr marL="285750" indent="-285750">
              <a:buClr>
                <a:schemeClr val="accent1"/>
              </a:buClr>
              <a:buFont typeface="Arial" panose="020B0604020202020204" pitchFamily="34" charset="0"/>
              <a:buChar char="•"/>
            </a:pPr>
            <a:r>
              <a:rPr lang="zh-TW" altLang="en-US" sz="1600" dirty="0">
                <a:latin typeface="微軟正黑體" panose="020B0604030504040204" pitchFamily="34" charset="-120"/>
              </a:rPr>
              <a:t>資訊處需盤點所有人員</a:t>
            </a:r>
            <a:endParaRPr lang="zh-TW" altLang="zh-TW" sz="1600" dirty="0">
              <a:latin typeface="微軟正黑體" panose="020B0604030504040204" pitchFamily="34" charset="-120"/>
            </a:endParaRPr>
          </a:p>
        </p:txBody>
      </p:sp>
      <p:sp>
        <p:nvSpPr>
          <p:cNvPr id="67" name="圓角矩形 66"/>
          <p:cNvSpPr/>
          <p:nvPr/>
        </p:nvSpPr>
        <p:spPr bwMode="gray">
          <a:xfrm>
            <a:off x="457682" y="5202613"/>
            <a:ext cx="5446838" cy="1371600"/>
          </a:xfrm>
          <a:prstGeom prst="roundRect">
            <a:avLst>
              <a:gd name="adj" fmla="val 1325"/>
            </a:avLst>
          </a:prstGeom>
          <a:noFill/>
          <a:ln w="19050" algn="ctr">
            <a:solidFill>
              <a:srgbClr val="00A3E0"/>
            </a:solidFill>
            <a:miter lim="800000"/>
            <a:headEnd/>
            <a:tailEnd/>
          </a:ln>
        </p:spPr>
        <p:txBody>
          <a:bodyPr lIns="88900" tIns="88900" rIns="88900" bIns="88900" anchor="ctr"/>
          <a:lstStyle/>
          <a:p>
            <a:pPr algn="ctr" eaLnBrk="1" hangingPunct="1">
              <a:lnSpc>
                <a:spcPct val="106000"/>
              </a:lnSpc>
              <a:buFont typeface="Wingdings 2" pitchFamily="18" charset="2"/>
              <a:buNone/>
              <a:defRPr/>
            </a:pPr>
            <a:endParaRPr lang="zh-TW" altLang="en-US" sz="1600" b="1">
              <a:solidFill>
                <a:schemeClr val="bg1"/>
              </a:solidFill>
              <a:latin typeface="微軟正黑體" panose="020B0604030504040204" pitchFamily="34" charset="-120"/>
              <a:ea typeface="微軟正黑體" panose="020B0604030504040204" pitchFamily="34" charset="-120"/>
            </a:endParaRPr>
          </a:p>
        </p:txBody>
      </p:sp>
      <p:sp>
        <p:nvSpPr>
          <p:cNvPr id="68" name="圓角矩形 2"/>
          <p:cNvSpPr>
            <a:spLocks noChangeArrowheads="1"/>
          </p:cNvSpPr>
          <p:nvPr/>
        </p:nvSpPr>
        <p:spPr bwMode="gray">
          <a:xfrm>
            <a:off x="603303" y="5317756"/>
            <a:ext cx="1530368" cy="1133559"/>
          </a:xfrm>
          <a:prstGeom prst="roundRect">
            <a:avLst>
              <a:gd name="adj" fmla="val 0"/>
            </a:avLst>
          </a:prstGeom>
          <a:solidFill>
            <a:srgbClr val="336699"/>
          </a:solidFill>
          <a:ln w="19050" algn="ctr">
            <a:noFill/>
            <a:miter lim="800000"/>
            <a:headEnd/>
            <a:tailEnd/>
          </a:ln>
        </p:spPr>
        <p:txBody>
          <a:bodyPr lIns="88900" tIns="88900" rIns="88900" bIns="88900" anchor="ctr"/>
          <a:lstStyle/>
          <a:p>
            <a:pPr algn="ctr" eaLnBrk="1" hangingPunct="1">
              <a:lnSpc>
                <a:spcPct val="106000"/>
              </a:lnSpc>
              <a:buFont typeface="Wingdings 2" panose="05020102010507070707" pitchFamily="18" charset="2"/>
              <a:buNone/>
            </a:pPr>
            <a:endParaRPr lang="zh-TW" altLang="en-US" sz="2200" b="1">
              <a:solidFill>
                <a:schemeClr val="bg1"/>
              </a:solidFill>
              <a:latin typeface="微軟正黑體" panose="020B0604030504040204" pitchFamily="34" charset="-120"/>
              <a:ea typeface="微軟正黑體" panose="020B0604030504040204" pitchFamily="34" charset="-120"/>
            </a:endParaRPr>
          </a:p>
        </p:txBody>
      </p:sp>
      <p:sp>
        <p:nvSpPr>
          <p:cNvPr id="69" name="圓角矩形 2"/>
          <p:cNvSpPr>
            <a:spLocks noChangeArrowheads="1"/>
          </p:cNvSpPr>
          <p:nvPr/>
        </p:nvSpPr>
        <p:spPr bwMode="gray">
          <a:xfrm>
            <a:off x="746189" y="5528172"/>
            <a:ext cx="1229922" cy="824405"/>
          </a:xfrm>
          <a:prstGeom prst="roundRect">
            <a:avLst>
              <a:gd name="adj" fmla="val 0"/>
            </a:avLst>
          </a:prstGeom>
          <a:solidFill>
            <a:srgbClr val="336699"/>
          </a:solidFill>
          <a:ln w="19050" algn="ctr">
            <a:solidFill>
              <a:schemeClr val="bg1"/>
            </a:solidFill>
            <a:miter lim="800000"/>
            <a:headEnd/>
            <a:tailEnd/>
          </a:ln>
        </p:spPr>
        <p:txBody>
          <a:bodyPr lIns="88900" tIns="88900" rIns="88900" bIns="88900" anchor="ctr"/>
          <a:lstStyle/>
          <a:p>
            <a:pPr algn="ctr" eaLnBrk="1" hangingPunct="1">
              <a:lnSpc>
                <a:spcPct val="106000"/>
              </a:lnSpc>
              <a:buFont typeface="Wingdings 2" panose="05020102010507070707" pitchFamily="18" charset="2"/>
              <a:buNone/>
            </a:pPr>
            <a:endParaRPr lang="zh-TW" altLang="en-US" sz="2200" b="1">
              <a:solidFill>
                <a:schemeClr val="bg1"/>
              </a:solidFill>
              <a:latin typeface="微軟正黑體" panose="020B0604030504040204" pitchFamily="34" charset="-120"/>
              <a:ea typeface="微軟正黑體" panose="020B0604030504040204" pitchFamily="34" charset="-120"/>
            </a:endParaRPr>
          </a:p>
        </p:txBody>
      </p:sp>
      <p:sp>
        <p:nvSpPr>
          <p:cNvPr id="70" name="文字方塊 69"/>
          <p:cNvSpPr txBox="1"/>
          <p:nvPr/>
        </p:nvSpPr>
        <p:spPr>
          <a:xfrm>
            <a:off x="1319833" y="5702380"/>
            <a:ext cx="1158240" cy="307777"/>
          </a:xfrm>
          <a:prstGeom prst="rect">
            <a:avLst/>
          </a:prstGeom>
          <a:noFill/>
        </p:spPr>
        <p:txBody>
          <a:bodyPr wrap="square" lIns="0" tIns="0" rIns="0" bIns="0" rtlCol="0">
            <a:spAutoFit/>
          </a:bodyPr>
          <a:lstStyle/>
          <a:p>
            <a:pPr marL="203200" indent="-203200">
              <a:spcBef>
                <a:spcPts val="600"/>
              </a:spcBef>
              <a:buSzPct val="100000"/>
            </a:pPr>
            <a:r>
              <a:rPr lang="zh-TW" altLang="en-US" sz="2000" b="1">
                <a:solidFill>
                  <a:schemeClr val="bg1"/>
                </a:solidFill>
                <a:latin typeface="微軟正黑體" panose="020B0604030504040204" pitchFamily="34" charset="-120"/>
                <a:ea typeface="微軟正黑體" panose="020B0604030504040204" pitchFamily="34" charset="-120"/>
              </a:rPr>
              <a:t>人員</a:t>
            </a:r>
          </a:p>
        </p:txBody>
      </p:sp>
      <p:sp>
        <p:nvSpPr>
          <p:cNvPr id="71" name="Freeform 752"/>
          <p:cNvSpPr>
            <a:spLocks noEditPoints="1"/>
          </p:cNvSpPr>
          <p:nvPr/>
        </p:nvSpPr>
        <p:spPr bwMode="auto">
          <a:xfrm>
            <a:off x="798471" y="5663261"/>
            <a:ext cx="533399" cy="457200"/>
          </a:xfrm>
          <a:custGeom>
            <a:avLst/>
            <a:gdLst>
              <a:gd name="T0" fmla="*/ 274 w 281"/>
              <a:gd name="T1" fmla="*/ 257 h 279"/>
              <a:gd name="T2" fmla="*/ 228 w 281"/>
              <a:gd name="T3" fmla="*/ 246 h 279"/>
              <a:gd name="T4" fmla="*/ 204 w 281"/>
              <a:gd name="T5" fmla="*/ 242 h 279"/>
              <a:gd name="T6" fmla="*/ 187 w 281"/>
              <a:gd name="T7" fmla="*/ 194 h 279"/>
              <a:gd name="T8" fmla="*/ 217 w 281"/>
              <a:gd name="T9" fmla="*/ 126 h 279"/>
              <a:gd name="T10" fmla="*/ 209 w 281"/>
              <a:gd name="T11" fmla="*/ 28 h 279"/>
              <a:gd name="T12" fmla="*/ 141 w 281"/>
              <a:gd name="T13" fmla="*/ 0 h 279"/>
              <a:gd name="T14" fmla="*/ 72 w 281"/>
              <a:gd name="T15" fmla="*/ 28 h 279"/>
              <a:gd name="T16" fmla="*/ 65 w 281"/>
              <a:gd name="T17" fmla="*/ 126 h 279"/>
              <a:gd name="T18" fmla="*/ 94 w 281"/>
              <a:gd name="T19" fmla="*/ 193 h 279"/>
              <a:gd name="T20" fmla="*/ 77 w 281"/>
              <a:gd name="T21" fmla="*/ 242 h 279"/>
              <a:gd name="T22" fmla="*/ 53 w 281"/>
              <a:gd name="T23" fmla="*/ 246 h 279"/>
              <a:gd name="T24" fmla="*/ 7 w 281"/>
              <a:gd name="T25" fmla="*/ 257 h 279"/>
              <a:gd name="T26" fmla="*/ 3 w 281"/>
              <a:gd name="T27" fmla="*/ 272 h 279"/>
              <a:gd name="T28" fmla="*/ 18 w 281"/>
              <a:gd name="T29" fmla="*/ 276 h 279"/>
              <a:gd name="T30" fmla="*/ 56 w 281"/>
              <a:gd name="T31" fmla="*/ 267 h 279"/>
              <a:gd name="T32" fmla="*/ 87 w 281"/>
              <a:gd name="T33" fmla="*/ 261 h 279"/>
              <a:gd name="T34" fmla="*/ 113 w 281"/>
              <a:gd name="T35" fmla="*/ 219 h 279"/>
              <a:gd name="T36" fmla="*/ 112 w 281"/>
              <a:gd name="T37" fmla="*/ 182 h 279"/>
              <a:gd name="T38" fmla="*/ 85 w 281"/>
              <a:gd name="T39" fmla="*/ 120 h 279"/>
              <a:gd name="T40" fmla="*/ 80 w 281"/>
              <a:gd name="T41" fmla="*/ 63 h 279"/>
              <a:gd name="T42" fmla="*/ 125 w 281"/>
              <a:gd name="T43" fmla="*/ 79 h 279"/>
              <a:gd name="T44" fmla="*/ 155 w 281"/>
              <a:gd name="T45" fmla="*/ 74 h 279"/>
              <a:gd name="T46" fmla="*/ 159 w 281"/>
              <a:gd name="T47" fmla="*/ 71 h 279"/>
              <a:gd name="T48" fmla="*/ 162 w 281"/>
              <a:gd name="T49" fmla="*/ 68 h 279"/>
              <a:gd name="T50" fmla="*/ 165 w 281"/>
              <a:gd name="T51" fmla="*/ 71 h 279"/>
              <a:gd name="T52" fmla="*/ 172 w 281"/>
              <a:gd name="T53" fmla="*/ 74 h 279"/>
              <a:gd name="T54" fmla="*/ 201 w 281"/>
              <a:gd name="T55" fmla="*/ 63 h 279"/>
              <a:gd name="T56" fmla="*/ 196 w 281"/>
              <a:gd name="T57" fmla="*/ 120 h 279"/>
              <a:gd name="T58" fmla="*/ 170 w 281"/>
              <a:gd name="T59" fmla="*/ 182 h 279"/>
              <a:gd name="T60" fmla="*/ 169 w 281"/>
              <a:gd name="T61" fmla="*/ 219 h 279"/>
              <a:gd name="T62" fmla="*/ 194 w 281"/>
              <a:gd name="T63" fmla="*/ 261 h 279"/>
              <a:gd name="T64" fmla="*/ 226 w 281"/>
              <a:gd name="T65" fmla="*/ 267 h 279"/>
              <a:gd name="T66" fmla="*/ 263 w 281"/>
              <a:gd name="T67" fmla="*/ 276 h 279"/>
              <a:gd name="T68" fmla="*/ 269 w 281"/>
              <a:gd name="T69" fmla="*/ 277 h 279"/>
              <a:gd name="T70" fmla="*/ 278 w 281"/>
              <a:gd name="T71" fmla="*/ 272 h 279"/>
              <a:gd name="T72" fmla="*/ 274 w 281"/>
              <a:gd name="T73" fmla="*/ 257 h 279"/>
              <a:gd name="T74" fmla="*/ 177 w 281"/>
              <a:gd name="T75" fmla="*/ 53 h 279"/>
              <a:gd name="T76" fmla="*/ 170 w 281"/>
              <a:gd name="T77" fmla="*/ 45 h 279"/>
              <a:gd name="T78" fmla="*/ 154 w 281"/>
              <a:gd name="T79" fmla="*/ 45 h 279"/>
              <a:gd name="T80" fmla="*/ 146 w 281"/>
              <a:gd name="T81" fmla="*/ 54 h 279"/>
              <a:gd name="T82" fmla="*/ 89 w 281"/>
              <a:gd name="T83" fmla="*/ 41 h 279"/>
              <a:gd name="T84" fmla="*/ 89 w 281"/>
              <a:gd name="T85" fmla="*/ 41 h 279"/>
              <a:gd name="T86" fmla="*/ 141 w 281"/>
              <a:gd name="T87" fmla="*/ 21 h 279"/>
              <a:gd name="T88" fmla="*/ 192 w 281"/>
              <a:gd name="T89" fmla="*/ 41 h 279"/>
              <a:gd name="T90" fmla="*/ 193 w 281"/>
              <a:gd name="T91" fmla="*/ 41 h 279"/>
              <a:gd name="T92" fmla="*/ 177 w 281"/>
              <a:gd name="T93" fmla="*/ 5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1" h="279">
                <a:moveTo>
                  <a:pt x="274" y="257"/>
                </a:moveTo>
                <a:cubicBezTo>
                  <a:pt x="260" y="249"/>
                  <a:pt x="243" y="248"/>
                  <a:pt x="228" y="246"/>
                </a:cubicBezTo>
                <a:cubicBezTo>
                  <a:pt x="218" y="245"/>
                  <a:pt x="208" y="244"/>
                  <a:pt x="204" y="242"/>
                </a:cubicBezTo>
                <a:cubicBezTo>
                  <a:pt x="193" y="236"/>
                  <a:pt x="184" y="201"/>
                  <a:pt x="187" y="194"/>
                </a:cubicBezTo>
                <a:cubicBezTo>
                  <a:pt x="200" y="176"/>
                  <a:pt x="212" y="144"/>
                  <a:pt x="217" y="126"/>
                </a:cubicBezTo>
                <a:cubicBezTo>
                  <a:pt x="223" y="102"/>
                  <a:pt x="232" y="58"/>
                  <a:pt x="209" y="28"/>
                </a:cubicBezTo>
                <a:cubicBezTo>
                  <a:pt x="195" y="9"/>
                  <a:pt x="172" y="0"/>
                  <a:pt x="141" y="0"/>
                </a:cubicBezTo>
                <a:cubicBezTo>
                  <a:pt x="109" y="0"/>
                  <a:pt x="86" y="9"/>
                  <a:pt x="72" y="28"/>
                </a:cubicBezTo>
                <a:cubicBezTo>
                  <a:pt x="50" y="58"/>
                  <a:pt x="58" y="102"/>
                  <a:pt x="65" y="126"/>
                </a:cubicBezTo>
                <a:cubicBezTo>
                  <a:pt x="70" y="144"/>
                  <a:pt x="82" y="176"/>
                  <a:pt x="94" y="193"/>
                </a:cubicBezTo>
                <a:cubicBezTo>
                  <a:pt x="97" y="201"/>
                  <a:pt x="88" y="236"/>
                  <a:pt x="77" y="242"/>
                </a:cubicBezTo>
                <a:cubicBezTo>
                  <a:pt x="73" y="244"/>
                  <a:pt x="63" y="245"/>
                  <a:pt x="53" y="246"/>
                </a:cubicBezTo>
                <a:cubicBezTo>
                  <a:pt x="38" y="248"/>
                  <a:pt x="21" y="249"/>
                  <a:pt x="7" y="257"/>
                </a:cubicBezTo>
                <a:cubicBezTo>
                  <a:pt x="2" y="260"/>
                  <a:pt x="0" y="266"/>
                  <a:pt x="3" y="272"/>
                </a:cubicBezTo>
                <a:cubicBezTo>
                  <a:pt x="6" y="277"/>
                  <a:pt x="13" y="279"/>
                  <a:pt x="18" y="276"/>
                </a:cubicBezTo>
                <a:cubicBezTo>
                  <a:pt x="28" y="270"/>
                  <a:pt x="43" y="269"/>
                  <a:pt x="56" y="267"/>
                </a:cubicBezTo>
                <a:cubicBezTo>
                  <a:pt x="68" y="266"/>
                  <a:pt x="79" y="265"/>
                  <a:pt x="87" y="261"/>
                </a:cubicBezTo>
                <a:cubicBezTo>
                  <a:pt x="103" y="252"/>
                  <a:pt x="110" y="229"/>
                  <a:pt x="113" y="219"/>
                </a:cubicBezTo>
                <a:cubicBezTo>
                  <a:pt x="115" y="210"/>
                  <a:pt x="118" y="192"/>
                  <a:pt x="112" y="182"/>
                </a:cubicBezTo>
                <a:cubicBezTo>
                  <a:pt x="101" y="167"/>
                  <a:pt x="90" y="137"/>
                  <a:pt x="85" y="120"/>
                </a:cubicBezTo>
                <a:cubicBezTo>
                  <a:pt x="82" y="109"/>
                  <a:pt x="76" y="84"/>
                  <a:pt x="80" y="63"/>
                </a:cubicBezTo>
                <a:cubicBezTo>
                  <a:pt x="94" y="75"/>
                  <a:pt x="110" y="79"/>
                  <a:pt x="125" y="79"/>
                </a:cubicBezTo>
                <a:cubicBezTo>
                  <a:pt x="137" y="79"/>
                  <a:pt x="148" y="76"/>
                  <a:pt x="155" y="74"/>
                </a:cubicBezTo>
                <a:cubicBezTo>
                  <a:pt x="156" y="73"/>
                  <a:pt x="158" y="72"/>
                  <a:pt x="159" y="71"/>
                </a:cubicBezTo>
                <a:cubicBezTo>
                  <a:pt x="162" y="68"/>
                  <a:pt x="162" y="68"/>
                  <a:pt x="162" y="68"/>
                </a:cubicBezTo>
                <a:cubicBezTo>
                  <a:pt x="165" y="71"/>
                  <a:pt x="165" y="71"/>
                  <a:pt x="165" y="71"/>
                </a:cubicBezTo>
                <a:cubicBezTo>
                  <a:pt x="167" y="73"/>
                  <a:pt x="169" y="74"/>
                  <a:pt x="172" y="74"/>
                </a:cubicBezTo>
                <a:cubicBezTo>
                  <a:pt x="173" y="74"/>
                  <a:pt x="187" y="75"/>
                  <a:pt x="201" y="63"/>
                </a:cubicBezTo>
                <a:cubicBezTo>
                  <a:pt x="205" y="84"/>
                  <a:pt x="199" y="109"/>
                  <a:pt x="196" y="120"/>
                </a:cubicBezTo>
                <a:cubicBezTo>
                  <a:pt x="191" y="137"/>
                  <a:pt x="180" y="167"/>
                  <a:pt x="170" y="182"/>
                </a:cubicBezTo>
                <a:cubicBezTo>
                  <a:pt x="163" y="192"/>
                  <a:pt x="166" y="210"/>
                  <a:pt x="169" y="219"/>
                </a:cubicBezTo>
                <a:cubicBezTo>
                  <a:pt x="171" y="229"/>
                  <a:pt x="178" y="252"/>
                  <a:pt x="194" y="261"/>
                </a:cubicBezTo>
                <a:cubicBezTo>
                  <a:pt x="202" y="265"/>
                  <a:pt x="213" y="266"/>
                  <a:pt x="226" y="267"/>
                </a:cubicBezTo>
                <a:cubicBezTo>
                  <a:pt x="239" y="269"/>
                  <a:pt x="254" y="270"/>
                  <a:pt x="263" y="276"/>
                </a:cubicBezTo>
                <a:cubicBezTo>
                  <a:pt x="265" y="277"/>
                  <a:pt x="267" y="277"/>
                  <a:pt x="269" y="277"/>
                </a:cubicBezTo>
                <a:cubicBezTo>
                  <a:pt x="272" y="277"/>
                  <a:pt x="276" y="275"/>
                  <a:pt x="278" y="272"/>
                </a:cubicBezTo>
                <a:cubicBezTo>
                  <a:pt x="281" y="266"/>
                  <a:pt x="279" y="260"/>
                  <a:pt x="274" y="257"/>
                </a:cubicBezTo>
                <a:close/>
                <a:moveTo>
                  <a:pt x="177" y="53"/>
                </a:moveTo>
                <a:cubicBezTo>
                  <a:pt x="170" y="45"/>
                  <a:pt x="170" y="45"/>
                  <a:pt x="170" y="45"/>
                </a:cubicBezTo>
                <a:cubicBezTo>
                  <a:pt x="165" y="41"/>
                  <a:pt x="159" y="41"/>
                  <a:pt x="154" y="45"/>
                </a:cubicBezTo>
                <a:cubicBezTo>
                  <a:pt x="146" y="54"/>
                  <a:pt x="146" y="54"/>
                  <a:pt x="146" y="54"/>
                </a:cubicBezTo>
                <a:cubicBezTo>
                  <a:pt x="137" y="57"/>
                  <a:pt x="106" y="64"/>
                  <a:pt x="89" y="41"/>
                </a:cubicBezTo>
                <a:cubicBezTo>
                  <a:pt x="89" y="41"/>
                  <a:pt x="89" y="41"/>
                  <a:pt x="89" y="41"/>
                </a:cubicBezTo>
                <a:cubicBezTo>
                  <a:pt x="99" y="28"/>
                  <a:pt x="116" y="21"/>
                  <a:pt x="141" y="21"/>
                </a:cubicBezTo>
                <a:cubicBezTo>
                  <a:pt x="165" y="21"/>
                  <a:pt x="182" y="28"/>
                  <a:pt x="192" y="41"/>
                </a:cubicBezTo>
                <a:cubicBezTo>
                  <a:pt x="192" y="41"/>
                  <a:pt x="192" y="41"/>
                  <a:pt x="193" y="41"/>
                </a:cubicBezTo>
                <a:cubicBezTo>
                  <a:pt x="187" y="49"/>
                  <a:pt x="180" y="52"/>
                  <a:pt x="177" y="5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軟正黑體" panose="020B0604030504040204" pitchFamily="34" charset="-120"/>
              <a:ea typeface="微軟正黑體" panose="020B0604030504040204" pitchFamily="34" charset="-120"/>
            </a:endParaRPr>
          </a:p>
        </p:txBody>
      </p:sp>
      <p:grpSp>
        <p:nvGrpSpPr>
          <p:cNvPr id="4" name="群組 3">
            <a:extLst>
              <a:ext uri="{FF2B5EF4-FFF2-40B4-BE49-F238E27FC236}">
                <a16:creationId xmlns:a16="http://schemas.microsoft.com/office/drawing/2014/main" id="{294F4C7D-05D1-CFAB-A5D0-F20F159A8766}"/>
              </a:ext>
            </a:extLst>
          </p:cNvPr>
          <p:cNvGrpSpPr/>
          <p:nvPr/>
        </p:nvGrpSpPr>
        <p:grpSpPr>
          <a:xfrm>
            <a:off x="6386284" y="5222513"/>
            <a:ext cx="5321973" cy="1371600"/>
            <a:chOff x="544282" y="3014133"/>
            <a:chExt cx="5321973" cy="1371600"/>
          </a:xfrm>
        </p:grpSpPr>
        <p:sp>
          <p:nvSpPr>
            <p:cNvPr id="5" name="Rectangle 3">
              <a:extLst>
                <a:ext uri="{FF2B5EF4-FFF2-40B4-BE49-F238E27FC236}">
                  <a16:creationId xmlns:a16="http://schemas.microsoft.com/office/drawing/2014/main" id="{A26206D5-4ECF-5CE4-DA56-5D1CAD9F2EA7}"/>
                </a:ext>
              </a:extLst>
            </p:cNvPr>
            <p:cNvSpPr txBox="1">
              <a:spLocks noChangeArrowheads="1"/>
            </p:cNvSpPr>
            <p:nvPr/>
          </p:nvSpPr>
          <p:spPr bwMode="auto">
            <a:xfrm>
              <a:off x="2305754" y="3232640"/>
              <a:ext cx="3505200" cy="73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TW"/>
              </a:defPPr>
              <a:lvl1pPr marL="285750" indent="-285750" defTabSz="819150">
                <a:spcAft>
                  <a:spcPts val="300"/>
                </a:spcAft>
                <a:buClr>
                  <a:schemeClr val="accent2">
                    <a:lumMod val="60000"/>
                    <a:lumOff val="40000"/>
                  </a:schemeClr>
                </a:buClr>
                <a:buSzPct val="100000"/>
                <a:buFont typeface="Arial" panose="020B0604020202020204" pitchFamily="34" charset="0"/>
                <a:buChar char="•"/>
                <a:defRPr>
                  <a:latin typeface="微軟正黑體" panose="020B0604030504040204" pitchFamily="34" charset="-120"/>
                  <a:ea typeface="微軟正黑體" panose="020B0604030504040204" pitchFamily="34" charset="-120"/>
                </a:defRPr>
              </a:lvl1pPr>
              <a:lvl2pPr marL="638175" indent="-285750" defTabSz="819150">
                <a:spcAft>
                  <a:spcPts val="1000"/>
                </a:spcAft>
                <a:buSzPct val="100000"/>
                <a:buFont typeface="Arial" panose="020B0604020202020204" pitchFamily="34" charset="0"/>
                <a:defRPr sz="1000" b="1">
                  <a:latin typeface="Verdana" panose="020B0604030504040204" pitchFamily="34" charset="0"/>
                  <a:ea typeface="微軟正黑體" panose="020B0604030504040204" pitchFamily="34" charset="-120"/>
                </a:defRPr>
              </a:lvl2pPr>
              <a:lvl3pPr marL="1143000" indent="-228600" defTabSz="819150">
                <a:spcAft>
                  <a:spcPts val="1000"/>
                </a:spcAft>
                <a:buSzPct val="100000"/>
                <a:buFont typeface="Arial" panose="020B0604020202020204" pitchFamily="34" charset="0"/>
                <a:buChar char="•"/>
                <a:defRPr sz="1000">
                  <a:latin typeface="微軟正黑體" panose="020B0604030504040204" pitchFamily="34" charset="-120"/>
                  <a:ea typeface="微軟正黑體" panose="020B0604030504040204" pitchFamily="34" charset="-120"/>
                </a:defRPr>
              </a:lvl3pPr>
              <a:lvl4pPr marL="1600200" indent="-228600" defTabSz="819150">
                <a:spcAft>
                  <a:spcPts val="1000"/>
                </a:spcAft>
                <a:buSzPct val="100000"/>
                <a:buFont typeface="Verdana" panose="020B0604030504040204" pitchFamily="34" charset="0"/>
                <a:buChar char="−"/>
                <a:defRPr sz="1000">
                  <a:latin typeface="微軟正黑體" panose="020B0604030504040204" pitchFamily="34" charset="-120"/>
                  <a:ea typeface="微軟正黑體" panose="020B0604030504040204" pitchFamily="34" charset="-120"/>
                </a:defRPr>
              </a:lvl4pPr>
              <a:lvl5pPr marL="2057400" indent="-228600" defTabSz="819150">
                <a:spcAft>
                  <a:spcPts val="1000"/>
                </a:spcAft>
                <a:buSzPct val="100000"/>
                <a:buFont typeface="Verdana" panose="020B0604030504040204" pitchFamily="34" charset="0"/>
                <a:buChar char="−"/>
                <a:defRPr sz="1000">
                  <a:latin typeface="Verdana" panose="020B0604030504040204" pitchFamily="34" charset="0"/>
                  <a:ea typeface="微軟正黑體" panose="020B0604030504040204" pitchFamily="34" charset="-120"/>
                </a:defRPr>
              </a:lvl5pPr>
              <a:lvl6pPr marL="2514600" indent="-228600" defTabSz="819150" eaLnBrk="0" fontAlgn="base" hangingPunct="0">
                <a:spcBef>
                  <a:spcPct val="0"/>
                </a:spcBef>
                <a:spcAft>
                  <a:spcPts val="1000"/>
                </a:spcAft>
                <a:buSzPct val="100000"/>
                <a:buFont typeface="Verdana" panose="020B0604030504040204" pitchFamily="34" charset="0"/>
                <a:buChar char="−"/>
                <a:defRPr sz="1000">
                  <a:latin typeface="Verdana" panose="020B0604030504040204" pitchFamily="34" charset="0"/>
                  <a:ea typeface="微軟正黑體" panose="020B0604030504040204" pitchFamily="34" charset="-120"/>
                </a:defRPr>
              </a:lvl6pPr>
              <a:lvl7pPr marL="2971800" indent="-228600" defTabSz="819150" eaLnBrk="0" fontAlgn="base" hangingPunct="0">
                <a:spcBef>
                  <a:spcPct val="0"/>
                </a:spcBef>
                <a:spcAft>
                  <a:spcPts val="1000"/>
                </a:spcAft>
                <a:buSzPct val="100000"/>
                <a:buFont typeface="Verdana" panose="020B0604030504040204" pitchFamily="34" charset="0"/>
                <a:buChar char="−"/>
                <a:defRPr sz="1000">
                  <a:latin typeface="Verdana" panose="020B0604030504040204" pitchFamily="34" charset="0"/>
                  <a:ea typeface="微軟正黑體" panose="020B0604030504040204" pitchFamily="34" charset="-120"/>
                </a:defRPr>
              </a:lvl7pPr>
              <a:lvl8pPr marL="3429000" indent="-228600" defTabSz="819150" eaLnBrk="0" fontAlgn="base" hangingPunct="0">
                <a:spcBef>
                  <a:spcPct val="0"/>
                </a:spcBef>
                <a:spcAft>
                  <a:spcPts val="1000"/>
                </a:spcAft>
                <a:buSzPct val="100000"/>
                <a:buFont typeface="Verdana" panose="020B0604030504040204" pitchFamily="34" charset="0"/>
                <a:buChar char="−"/>
                <a:defRPr sz="1000">
                  <a:latin typeface="Verdana" panose="020B0604030504040204" pitchFamily="34" charset="0"/>
                  <a:ea typeface="微軟正黑體" panose="020B0604030504040204" pitchFamily="34" charset="-120"/>
                </a:defRPr>
              </a:lvl8pPr>
              <a:lvl9pPr marL="3886200" indent="-228600" defTabSz="819150" eaLnBrk="0" fontAlgn="base" hangingPunct="0">
                <a:spcBef>
                  <a:spcPct val="0"/>
                </a:spcBef>
                <a:spcAft>
                  <a:spcPts val="1000"/>
                </a:spcAft>
                <a:buSzPct val="100000"/>
                <a:buFont typeface="Verdana" panose="020B0604030504040204" pitchFamily="34" charset="0"/>
                <a:buChar char="−"/>
                <a:defRPr sz="1000">
                  <a:latin typeface="Verdana" panose="020B0604030504040204" pitchFamily="34" charset="0"/>
                  <a:ea typeface="微軟正黑體" panose="020B0604030504040204" pitchFamily="34" charset="-120"/>
                </a:defRPr>
              </a:lvl9pPr>
            </a:lstStyle>
            <a:p>
              <a:pPr>
                <a:buClr>
                  <a:srgbClr val="92D050"/>
                </a:buClr>
              </a:pPr>
              <a:r>
                <a:rPr lang="zh-TW" altLang="en-US" sz="1600" dirty="0"/>
                <a:t>管理系統設備之部內或部外機房</a:t>
              </a:r>
              <a:endParaRPr lang="zh-TW" altLang="zh-TW" sz="1600" dirty="0"/>
            </a:p>
          </p:txBody>
        </p:sp>
        <p:sp>
          <p:nvSpPr>
            <p:cNvPr id="6" name="圓角矩形 66">
              <a:extLst>
                <a:ext uri="{FF2B5EF4-FFF2-40B4-BE49-F238E27FC236}">
                  <a16:creationId xmlns:a16="http://schemas.microsoft.com/office/drawing/2014/main" id="{4CC13DEB-1938-7FA0-FADD-C3FBDFBA9AC1}"/>
                </a:ext>
              </a:extLst>
            </p:cNvPr>
            <p:cNvSpPr/>
            <p:nvPr/>
          </p:nvSpPr>
          <p:spPr bwMode="gray">
            <a:xfrm>
              <a:off x="544282" y="3014133"/>
              <a:ext cx="5321973" cy="1371600"/>
            </a:xfrm>
            <a:prstGeom prst="roundRect">
              <a:avLst>
                <a:gd name="adj" fmla="val 1325"/>
              </a:avLst>
            </a:prstGeom>
            <a:noFill/>
            <a:ln w="19050" algn="ctr">
              <a:solidFill>
                <a:srgbClr val="70AD47"/>
              </a:solidFill>
              <a:miter lim="800000"/>
              <a:headEnd/>
              <a:tailEnd/>
            </a:ln>
          </p:spPr>
          <p:txBody>
            <a:bodyPr lIns="88900" tIns="88900" rIns="88900" bIns="88900" anchor="ctr"/>
            <a:lstStyle/>
            <a:p>
              <a:pPr algn="ctr" eaLnBrk="1" hangingPunct="1">
                <a:lnSpc>
                  <a:spcPct val="106000"/>
                </a:lnSpc>
                <a:buFont typeface="Wingdings 2" pitchFamily="18" charset="2"/>
                <a:buNone/>
                <a:defRPr/>
              </a:pPr>
              <a:endParaRPr lang="zh-TW" altLang="en-US" sz="1600" b="1">
                <a:solidFill>
                  <a:schemeClr val="bg1"/>
                </a:solidFill>
                <a:latin typeface="微軟正黑體" panose="020B0604030504040204" pitchFamily="34" charset="-120"/>
                <a:ea typeface="微軟正黑體" panose="020B0604030504040204" pitchFamily="34" charset="-120"/>
              </a:endParaRPr>
            </a:p>
          </p:txBody>
        </p:sp>
        <p:sp>
          <p:nvSpPr>
            <p:cNvPr id="7" name="圓角矩形 2">
              <a:extLst>
                <a:ext uri="{FF2B5EF4-FFF2-40B4-BE49-F238E27FC236}">
                  <a16:creationId xmlns:a16="http://schemas.microsoft.com/office/drawing/2014/main" id="{30A857B4-CB63-6CC1-C60C-20C9B8E80A4A}"/>
                </a:ext>
              </a:extLst>
            </p:cNvPr>
            <p:cNvSpPr>
              <a:spLocks noChangeArrowheads="1"/>
            </p:cNvSpPr>
            <p:nvPr/>
          </p:nvSpPr>
          <p:spPr bwMode="gray">
            <a:xfrm>
              <a:off x="659834" y="3129276"/>
              <a:ext cx="1530368" cy="1133559"/>
            </a:xfrm>
            <a:prstGeom prst="roundRect">
              <a:avLst>
                <a:gd name="adj" fmla="val 0"/>
              </a:avLst>
            </a:prstGeom>
            <a:solidFill>
              <a:srgbClr val="70AD47"/>
            </a:solidFill>
            <a:ln w="19050" algn="ctr">
              <a:noFill/>
              <a:miter lim="800000"/>
              <a:headEnd/>
              <a:tailEnd/>
            </a:ln>
          </p:spPr>
          <p:txBody>
            <a:bodyPr lIns="88900" tIns="88900" rIns="88900" bIns="88900" anchor="ctr"/>
            <a:lstStyle/>
            <a:p>
              <a:pPr algn="ctr" eaLnBrk="1" hangingPunct="1">
                <a:lnSpc>
                  <a:spcPct val="106000"/>
                </a:lnSpc>
                <a:buFont typeface="Wingdings 2" panose="05020102010507070707" pitchFamily="18" charset="2"/>
                <a:buNone/>
              </a:pPr>
              <a:endParaRPr lang="zh-TW" altLang="en-US" sz="2200" b="1">
                <a:solidFill>
                  <a:schemeClr val="bg1"/>
                </a:solidFill>
                <a:latin typeface="微軟正黑體" panose="020B0604030504040204" pitchFamily="34" charset="-120"/>
                <a:ea typeface="微軟正黑體" panose="020B0604030504040204" pitchFamily="34" charset="-120"/>
              </a:endParaRPr>
            </a:p>
          </p:txBody>
        </p:sp>
        <p:sp>
          <p:nvSpPr>
            <p:cNvPr id="8" name="圓角矩形 2">
              <a:extLst>
                <a:ext uri="{FF2B5EF4-FFF2-40B4-BE49-F238E27FC236}">
                  <a16:creationId xmlns:a16="http://schemas.microsoft.com/office/drawing/2014/main" id="{74A681EF-52C7-5E99-2CFE-39A3003AA72D}"/>
                </a:ext>
              </a:extLst>
            </p:cNvPr>
            <p:cNvSpPr>
              <a:spLocks noChangeArrowheads="1"/>
            </p:cNvSpPr>
            <p:nvPr/>
          </p:nvSpPr>
          <p:spPr bwMode="gray">
            <a:xfrm>
              <a:off x="803525" y="3272967"/>
              <a:ext cx="1229922" cy="824405"/>
            </a:xfrm>
            <a:prstGeom prst="roundRect">
              <a:avLst>
                <a:gd name="adj" fmla="val 0"/>
              </a:avLst>
            </a:prstGeom>
            <a:solidFill>
              <a:srgbClr val="70AD47"/>
            </a:solidFill>
            <a:ln w="19050" algn="ctr">
              <a:solidFill>
                <a:schemeClr val="bg1"/>
              </a:solidFill>
              <a:miter lim="800000"/>
              <a:headEnd/>
              <a:tailEnd/>
            </a:ln>
          </p:spPr>
          <p:txBody>
            <a:bodyPr lIns="88900" tIns="88900" rIns="88900" bIns="88900" anchor="ctr"/>
            <a:lstStyle/>
            <a:p>
              <a:pPr algn="ctr" eaLnBrk="1" hangingPunct="1">
                <a:lnSpc>
                  <a:spcPct val="106000"/>
                </a:lnSpc>
                <a:buFont typeface="Wingdings 2" panose="05020102010507070707" pitchFamily="18" charset="2"/>
                <a:buNone/>
              </a:pPr>
              <a:endParaRPr lang="zh-TW" altLang="en-US" sz="2200" b="1">
                <a:solidFill>
                  <a:schemeClr val="bg1"/>
                </a:solidFill>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7D46F42F-95AB-A668-71BB-7DA852FBAD29}"/>
                </a:ext>
              </a:extLst>
            </p:cNvPr>
            <p:cNvSpPr txBox="1"/>
            <p:nvPr/>
          </p:nvSpPr>
          <p:spPr>
            <a:xfrm>
              <a:off x="1406433" y="3513900"/>
              <a:ext cx="1158240" cy="307777"/>
            </a:xfrm>
            <a:prstGeom prst="rect">
              <a:avLst/>
            </a:prstGeom>
            <a:noFill/>
          </p:spPr>
          <p:txBody>
            <a:bodyPr wrap="square" lIns="0" tIns="0" rIns="0" bIns="0" rtlCol="0">
              <a:spAutoFit/>
            </a:bodyPr>
            <a:lstStyle/>
            <a:p>
              <a:pPr marL="203200" indent="-203200">
                <a:spcBef>
                  <a:spcPts val="600"/>
                </a:spcBef>
                <a:buSzPct val="100000"/>
              </a:pPr>
              <a:r>
                <a:rPr lang="zh-TW" altLang="en-US" sz="2000" b="1">
                  <a:solidFill>
                    <a:schemeClr val="bg1"/>
                  </a:solidFill>
                  <a:latin typeface="微軟正黑體" panose="020B0604030504040204" pitchFamily="34" charset="-120"/>
                  <a:ea typeface="微軟正黑體" panose="020B0604030504040204" pitchFamily="34" charset="-120"/>
                </a:rPr>
                <a:t>建築</a:t>
              </a:r>
            </a:p>
          </p:txBody>
        </p:sp>
      </p:grpSp>
      <p:grpSp>
        <p:nvGrpSpPr>
          <p:cNvPr id="12" name="群組 11">
            <a:extLst>
              <a:ext uri="{FF2B5EF4-FFF2-40B4-BE49-F238E27FC236}">
                <a16:creationId xmlns:a16="http://schemas.microsoft.com/office/drawing/2014/main" id="{CDEE48CB-231B-307D-FB89-28EDD600E38F}"/>
              </a:ext>
            </a:extLst>
          </p:cNvPr>
          <p:cNvGrpSpPr/>
          <p:nvPr/>
        </p:nvGrpSpPr>
        <p:grpSpPr>
          <a:xfrm>
            <a:off x="6386286" y="946780"/>
            <a:ext cx="5321973" cy="2375080"/>
            <a:chOff x="6234181" y="693302"/>
            <a:chExt cx="5321973" cy="2634462"/>
          </a:xfrm>
        </p:grpSpPr>
        <p:sp>
          <p:nvSpPr>
            <p:cNvPr id="16" name="圓角矩形 15"/>
            <p:cNvSpPr/>
            <p:nvPr/>
          </p:nvSpPr>
          <p:spPr bwMode="gray">
            <a:xfrm>
              <a:off x="6234181" y="702637"/>
              <a:ext cx="5321973" cy="2625127"/>
            </a:xfrm>
            <a:prstGeom prst="roundRect">
              <a:avLst>
                <a:gd name="adj" fmla="val 1325"/>
              </a:avLst>
            </a:prstGeom>
            <a:noFill/>
            <a:ln w="19050" algn="ctr">
              <a:solidFill>
                <a:srgbClr val="6FC2B4"/>
              </a:solidFill>
              <a:miter lim="800000"/>
              <a:headEnd/>
              <a:tailEnd/>
            </a:ln>
          </p:spPr>
          <p:txBody>
            <a:bodyPr lIns="88900" tIns="88900" rIns="88900" bIns="88900" anchor="ctr"/>
            <a:lstStyle/>
            <a:p>
              <a:pPr algn="ctr" eaLnBrk="1" hangingPunct="1">
                <a:lnSpc>
                  <a:spcPct val="106000"/>
                </a:lnSpc>
                <a:buFont typeface="Wingdings 2" pitchFamily="18" charset="2"/>
                <a:buNone/>
                <a:defRPr/>
              </a:pPr>
              <a:endParaRPr lang="zh-TW" altLang="en-US" sz="1600" b="1">
                <a:solidFill>
                  <a:schemeClr val="bg1"/>
                </a:solidFill>
                <a:latin typeface="微軟正黑體" panose="020B0604030504040204" pitchFamily="34" charset="-120"/>
                <a:ea typeface="微軟正黑體" panose="020B0604030504040204" pitchFamily="34" charset="-120"/>
              </a:endParaRPr>
            </a:p>
          </p:txBody>
        </p:sp>
        <p:sp>
          <p:nvSpPr>
            <p:cNvPr id="27" name="圓角矩形 2"/>
            <p:cNvSpPr>
              <a:spLocks noChangeArrowheads="1"/>
            </p:cNvSpPr>
            <p:nvPr/>
          </p:nvSpPr>
          <p:spPr bwMode="gray">
            <a:xfrm>
              <a:off x="6349733" y="1314681"/>
              <a:ext cx="1530368" cy="1133559"/>
            </a:xfrm>
            <a:prstGeom prst="roundRect">
              <a:avLst>
                <a:gd name="adj" fmla="val 0"/>
              </a:avLst>
            </a:prstGeom>
            <a:solidFill>
              <a:srgbClr val="0097A9"/>
            </a:solidFill>
            <a:ln w="19050" algn="ctr">
              <a:noFill/>
              <a:miter lim="800000"/>
              <a:headEnd/>
              <a:tailEnd/>
            </a:ln>
          </p:spPr>
          <p:txBody>
            <a:bodyPr lIns="88900" tIns="88900" rIns="88900" bIns="88900" anchor="ctr"/>
            <a:lstStyle/>
            <a:p>
              <a:pPr algn="ctr" eaLnBrk="1" hangingPunct="1">
                <a:lnSpc>
                  <a:spcPct val="106000"/>
                </a:lnSpc>
                <a:buFont typeface="Wingdings 2" panose="05020102010507070707" pitchFamily="18" charset="2"/>
                <a:buNone/>
              </a:pPr>
              <a:endParaRPr lang="zh-TW" altLang="en-US" sz="2200" b="1">
                <a:solidFill>
                  <a:schemeClr val="bg1"/>
                </a:solidFill>
                <a:latin typeface="微軟正黑體" panose="020B0604030504040204" pitchFamily="34" charset="-120"/>
                <a:ea typeface="微軟正黑體" panose="020B0604030504040204" pitchFamily="34" charset="-120"/>
              </a:endParaRPr>
            </a:p>
          </p:txBody>
        </p:sp>
        <p:sp>
          <p:nvSpPr>
            <p:cNvPr id="28" name="圓角矩形 2"/>
            <p:cNvSpPr>
              <a:spLocks noChangeArrowheads="1"/>
            </p:cNvSpPr>
            <p:nvPr/>
          </p:nvSpPr>
          <p:spPr bwMode="gray">
            <a:xfrm>
              <a:off x="6493424" y="1458372"/>
              <a:ext cx="1229922" cy="824405"/>
            </a:xfrm>
            <a:prstGeom prst="roundRect">
              <a:avLst>
                <a:gd name="adj" fmla="val 0"/>
              </a:avLst>
            </a:prstGeom>
            <a:solidFill>
              <a:srgbClr val="0097A9"/>
            </a:solidFill>
            <a:ln w="19050" algn="ctr">
              <a:solidFill>
                <a:schemeClr val="bg1"/>
              </a:solidFill>
              <a:miter lim="800000"/>
              <a:headEnd/>
              <a:tailEnd/>
            </a:ln>
          </p:spPr>
          <p:txBody>
            <a:bodyPr lIns="88900" tIns="88900" rIns="88900" bIns="88900" anchor="ctr"/>
            <a:lstStyle/>
            <a:p>
              <a:pPr algn="ctr" eaLnBrk="1" hangingPunct="1">
                <a:lnSpc>
                  <a:spcPct val="106000"/>
                </a:lnSpc>
                <a:buFont typeface="Wingdings 2" panose="05020102010507070707" pitchFamily="18" charset="2"/>
                <a:buNone/>
              </a:pPr>
              <a:endParaRPr lang="zh-TW" altLang="en-US" sz="2200" b="1">
                <a:solidFill>
                  <a:schemeClr val="bg1"/>
                </a:solidFill>
                <a:latin typeface="微軟正黑體" panose="020B0604030504040204" pitchFamily="34" charset="-120"/>
                <a:ea typeface="微軟正黑體" panose="020B0604030504040204" pitchFamily="34" charset="-120"/>
              </a:endParaRPr>
            </a:p>
          </p:txBody>
        </p:sp>
        <p:grpSp>
          <p:nvGrpSpPr>
            <p:cNvPr id="29" name="群組 28"/>
            <p:cNvGrpSpPr/>
            <p:nvPr/>
          </p:nvGrpSpPr>
          <p:grpSpPr>
            <a:xfrm>
              <a:off x="6599940" y="1708011"/>
              <a:ext cx="400596" cy="301425"/>
              <a:chOff x="7299372" y="659849"/>
              <a:chExt cx="1039429" cy="886902"/>
            </a:xfrm>
            <a:solidFill>
              <a:schemeClr val="bg1"/>
            </a:solidFill>
          </p:grpSpPr>
          <p:sp>
            <p:nvSpPr>
              <p:cNvPr id="42" name="Freeform 212"/>
              <p:cNvSpPr>
                <a:spLocks noEditPoints="1"/>
              </p:cNvSpPr>
              <p:nvPr/>
            </p:nvSpPr>
            <p:spPr bwMode="auto">
              <a:xfrm>
                <a:off x="7299372" y="1145668"/>
                <a:ext cx="1039428" cy="401083"/>
              </a:xfrm>
              <a:custGeom>
                <a:avLst/>
                <a:gdLst>
                  <a:gd name="T0" fmla="*/ 245 w 277"/>
                  <a:gd name="T1" fmla="*/ 107 h 107"/>
                  <a:gd name="T2" fmla="*/ 32 w 277"/>
                  <a:gd name="T3" fmla="*/ 107 h 107"/>
                  <a:gd name="T4" fmla="*/ 0 w 277"/>
                  <a:gd name="T5" fmla="*/ 75 h 107"/>
                  <a:gd name="T6" fmla="*/ 0 w 277"/>
                  <a:gd name="T7" fmla="*/ 33 h 107"/>
                  <a:gd name="T8" fmla="*/ 32 w 277"/>
                  <a:gd name="T9" fmla="*/ 0 h 107"/>
                  <a:gd name="T10" fmla="*/ 245 w 277"/>
                  <a:gd name="T11" fmla="*/ 0 h 107"/>
                  <a:gd name="T12" fmla="*/ 277 w 277"/>
                  <a:gd name="T13" fmla="*/ 33 h 107"/>
                  <a:gd name="T14" fmla="*/ 277 w 277"/>
                  <a:gd name="T15" fmla="*/ 75 h 107"/>
                  <a:gd name="T16" fmla="*/ 245 w 277"/>
                  <a:gd name="T17" fmla="*/ 107 h 107"/>
                  <a:gd name="T18" fmla="*/ 32 w 277"/>
                  <a:gd name="T19" fmla="*/ 22 h 107"/>
                  <a:gd name="T20" fmla="*/ 21 w 277"/>
                  <a:gd name="T21" fmla="*/ 33 h 107"/>
                  <a:gd name="T22" fmla="*/ 21 w 277"/>
                  <a:gd name="T23" fmla="*/ 75 h 107"/>
                  <a:gd name="T24" fmla="*/ 32 w 277"/>
                  <a:gd name="T25" fmla="*/ 86 h 107"/>
                  <a:gd name="T26" fmla="*/ 245 w 277"/>
                  <a:gd name="T27" fmla="*/ 86 h 107"/>
                  <a:gd name="T28" fmla="*/ 256 w 277"/>
                  <a:gd name="T29" fmla="*/ 75 h 107"/>
                  <a:gd name="T30" fmla="*/ 256 w 277"/>
                  <a:gd name="T31" fmla="*/ 33 h 107"/>
                  <a:gd name="T32" fmla="*/ 245 w 277"/>
                  <a:gd name="T33" fmla="*/ 22 h 107"/>
                  <a:gd name="T34" fmla="*/ 32 w 277"/>
                  <a:gd name="T35" fmla="*/ 2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107">
                    <a:moveTo>
                      <a:pt x="245" y="107"/>
                    </a:moveTo>
                    <a:cubicBezTo>
                      <a:pt x="32" y="107"/>
                      <a:pt x="32" y="107"/>
                      <a:pt x="32" y="107"/>
                    </a:cubicBezTo>
                    <a:cubicBezTo>
                      <a:pt x="14" y="107"/>
                      <a:pt x="0" y="93"/>
                      <a:pt x="0" y="75"/>
                    </a:cubicBezTo>
                    <a:cubicBezTo>
                      <a:pt x="0" y="33"/>
                      <a:pt x="0" y="33"/>
                      <a:pt x="0" y="33"/>
                    </a:cubicBezTo>
                    <a:cubicBezTo>
                      <a:pt x="0" y="15"/>
                      <a:pt x="14" y="0"/>
                      <a:pt x="32" y="0"/>
                    </a:cubicBezTo>
                    <a:cubicBezTo>
                      <a:pt x="245" y="0"/>
                      <a:pt x="245" y="0"/>
                      <a:pt x="245" y="0"/>
                    </a:cubicBezTo>
                    <a:cubicBezTo>
                      <a:pt x="263" y="0"/>
                      <a:pt x="277" y="15"/>
                      <a:pt x="277" y="33"/>
                    </a:cubicBezTo>
                    <a:cubicBezTo>
                      <a:pt x="277" y="75"/>
                      <a:pt x="277" y="75"/>
                      <a:pt x="277" y="75"/>
                    </a:cubicBezTo>
                    <a:cubicBezTo>
                      <a:pt x="277" y="93"/>
                      <a:pt x="263" y="107"/>
                      <a:pt x="245" y="107"/>
                    </a:cubicBezTo>
                    <a:close/>
                    <a:moveTo>
                      <a:pt x="32" y="22"/>
                    </a:moveTo>
                    <a:cubicBezTo>
                      <a:pt x="26" y="22"/>
                      <a:pt x="21" y="27"/>
                      <a:pt x="21" y="33"/>
                    </a:cubicBezTo>
                    <a:cubicBezTo>
                      <a:pt x="21" y="75"/>
                      <a:pt x="21" y="75"/>
                      <a:pt x="21" y="75"/>
                    </a:cubicBezTo>
                    <a:cubicBezTo>
                      <a:pt x="21" y="81"/>
                      <a:pt x="26" y="86"/>
                      <a:pt x="32" y="86"/>
                    </a:cubicBezTo>
                    <a:cubicBezTo>
                      <a:pt x="245" y="86"/>
                      <a:pt x="245" y="86"/>
                      <a:pt x="245" y="86"/>
                    </a:cubicBezTo>
                    <a:cubicBezTo>
                      <a:pt x="251" y="86"/>
                      <a:pt x="256" y="81"/>
                      <a:pt x="256" y="75"/>
                    </a:cubicBezTo>
                    <a:cubicBezTo>
                      <a:pt x="256" y="33"/>
                      <a:pt x="256" y="33"/>
                      <a:pt x="256" y="33"/>
                    </a:cubicBezTo>
                    <a:cubicBezTo>
                      <a:pt x="256" y="27"/>
                      <a:pt x="251" y="22"/>
                      <a:pt x="245" y="22"/>
                    </a:cubicBezTo>
                    <a:lnTo>
                      <a:pt x="3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軟正黑體" panose="020B0604030504040204" pitchFamily="34" charset="-120"/>
                  <a:ea typeface="微軟正黑體" panose="020B0604030504040204" pitchFamily="34" charset="-120"/>
                </a:endParaRPr>
              </a:p>
            </p:txBody>
          </p:sp>
          <p:sp>
            <p:nvSpPr>
              <p:cNvPr id="43" name="Freeform 213"/>
              <p:cNvSpPr>
                <a:spLocks/>
              </p:cNvSpPr>
              <p:nvPr/>
            </p:nvSpPr>
            <p:spPr bwMode="auto">
              <a:xfrm>
                <a:off x="7299372" y="659849"/>
                <a:ext cx="242910" cy="643993"/>
              </a:xfrm>
              <a:custGeom>
                <a:avLst/>
                <a:gdLst>
                  <a:gd name="T0" fmla="*/ 11 w 65"/>
                  <a:gd name="T1" fmla="*/ 172 h 172"/>
                  <a:gd name="T2" fmla="*/ 0 w 65"/>
                  <a:gd name="T3" fmla="*/ 161 h 172"/>
                  <a:gd name="T4" fmla="*/ 0 w 65"/>
                  <a:gd name="T5" fmla="*/ 140 h 172"/>
                  <a:gd name="T6" fmla="*/ 1 w 65"/>
                  <a:gd name="T7" fmla="*/ 137 h 172"/>
                  <a:gd name="T8" fmla="*/ 43 w 65"/>
                  <a:gd name="T9" fmla="*/ 9 h 172"/>
                  <a:gd name="T10" fmla="*/ 57 w 65"/>
                  <a:gd name="T11" fmla="*/ 2 h 172"/>
                  <a:gd name="T12" fmla="*/ 63 w 65"/>
                  <a:gd name="T13" fmla="*/ 15 h 172"/>
                  <a:gd name="T14" fmla="*/ 21 w 65"/>
                  <a:gd name="T15" fmla="*/ 142 h 172"/>
                  <a:gd name="T16" fmla="*/ 21 w 65"/>
                  <a:gd name="T17" fmla="*/ 161 h 172"/>
                  <a:gd name="T18" fmla="*/ 11 w 65"/>
                  <a:gd name="T19"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72">
                    <a:moveTo>
                      <a:pt x="11" y="172"/>
                    </a:moveTo>
                    <a:cubicBezTo>
                      <a:pt x="5" y="172"/>
                      <a:pt x="0" y="167"/>
                      <a:pt x="0" y="161"/>
                    </a:cubicBezTo>
                    <a:cubicBezTo>
                      <a:pt x="0" y="140"/>
                      <a:pt x="0" y="140"/>
                      <a:pt x="0" y="140"/>
                    </a:cubicBezTo>
                    <a:cubicBezTo>
                      <a:pt x="0" y="139"/>
                      <a:pt x="0" y="138"/>
                      <a:pt x="1" y="137"/>
                    </a:cubicBezTo>
                    <a:cubicBezTo>
                      <a:pt x="43" y="9"/>
                      <a:pt x="43" y="9"/>
                      <a:pt x="43" y="9"/>
                    </a:cubicBezTo>
                    <a:cubicBezTo>
                      <a:pt x="45" y="3"/>
                      <a:pt x="51" y="0"/>
                      <a:pt x="57" y="2"/>
                    </a:cubicBezTo>
                    <a:cubicBezTo>
                      <a:pt x="62" y="4"/>
                      <a:pt x="65" y="10"/>
                      <a:pt x="63" y="15"/>
                    </a:cubicBezTo>
                    <a:cubicBezTo>
                      <a:pt x="21" y="142"/>
                      <a:pt x="21" y="142"/>
                      <a:pt x="21" y="142"/>
                    </a:cubicBezTo>
                    <a:cubicBezTo>
                      <a:pt x="21" y="161"/>
                      <a:pt x="21" y="161"/>
                      <a:pt x="21" y="161"/>
                    </a:cubicBezTo>
                    <a:cubicBezTo>
                      <a:pt x="21" y="167"/>
                      <a:pt x="17" y="172"/>
                      <a:pt x="11" y="1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軟正黑體" panose="020B0604030504040204" pitchFamily="34" charset="-120"/>
                  <a:ea typeface="微軟正黑體" panose="020B0604030504040204" pitchFamily="34" charset="-120"/>
                </a:endParaRPr>
              </a:p>
            </p:txBody>
          </p:sp>
          <p:sp>
            <p:nvSpPr>
              <p:cNvPr id="44" name="Freeform 214"/>
              <p:cNvSpPr>
                <a:spLocks/>
              </p:cNvSpPr>
              <p:nvPr/>
            </p:nvSpPr>
            <p:spPr bwMode="auto">
              <a:xfrm>
                <a:off x="8095891" y="659849"/>
                <a:ext cx="242910" cy="643993"/>
              </a:xfrm>
              <a:custGeom>
                <a:avLst/>
                <a:gdLst>
                  <a:gd name="T0" fmla="*/ 55 w 65"/>
                  <a:gd name="T1" fmla="*/ 172 h 172"/>
                  <a:gd name="T2" fmla="*/ 44 w 65"/>
                  <a:gd name="T3" fmla="*/ 161 h 172"/>
                  <a:gd name="T4" fmla="*/ 44 w 65"/>
                  <a:gd name="T5" fmla="*/ 142 h 172"/>
                  <a:gd name="T6" fmla="*/ 2 w 65"/>
                  <a:gd name="T7" fmla="*/ 15 h 172"/>
                  <a:gd name="T8" fmla="*/ 9 w 65"/>
                  <a:gd name="T9" fmla="*/ 2 h 172"/>
                  <a:gd name="T10" fmla="*/ 22 w 65"/>
                  <a:gd name="T11" fmla="*/ 9 h 172"/>
                  <a:gd name="T12" fmla="*/ 65 w 65"/>
                  <a:gd name="T13" fmla="*/ 137 h 172"/>
                  <a:gd name="T14" fmla="*/ 65 w 65"/>
                  <a:gd name="T15" fmla="*/ 140 h 172"/>
                  <a:gd name="T16" fmla="*/ 65 w 65"/>
                  <a:gd name="T17" fmla="*/ 161 h 172"/>
                  <a:gd name="T18" fmla="*/ 55 w 65"/>
                  <a:gd name="T19"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72">
                    <a:moveTo>
                      <a:pt x="55" y="172"/>
                    </a:moveTo>
                    <a:cubicBezTo>
                      <a:pt x="49" y="172"/>
                      <a:pt x="44" y="167"/>
                      <a:pt x="44" y="161"/>
                    </a:cubicBezTo>
                    <a:cubicBezTo>
                      <a:pt x="44" y="142"/>
                      <a:pt x="44" y="142"/>
                      <a:pt x="44" y="142"/>
                    </a:cubicBezTo>
                    <a:cubicBezTo>
                      <a:pt x="2" y="15"/>
                      <a:pt x="2" y="15"/>
                      <a:pt x="2" y="15"/>
                    </a:cubicBezTo>
                    <a:cubicBezTo>
                      <a:pt x="0" y="10"/>
                      <a:pt x="3" y="4"/>
                      <a:pt x="9" y="2"/>
                    </a:cubicBezTo>
                    <a:cubicBezTo>
                      <a:pt x="14" y="0"/>
                      <a:pt x="20" y="3"/>
                      <a:pt x="22" y="9"/>
                    </a:cubicBezTo>
                    <a:cubicBezTo>
                      <a:pt x="65" y="137"/>
                      <a:pt x="65" y="137"/>
                      <a:pt x="65" y="137"/>
                    </a:cubicBezTo>
                    <a:cubicBezTo>
                      <a:pt x="65" y="138"/>
                      <a:pt x="65" y="139"/>
                      <a:pt x="65" y="140"/>
                    </a:cubicBezTo>
                    <a:cubicBezTo>
                      <a:pt x="65" y="161"/>
                      <a:pt x="65" y="161"/>
                      <a:pt x="65" y="161"/>
                    </a:cubicBezTo>
                    <a:cubicBezTo>
                      <a:pt x="65" y="167"/>
                      <a:pt x="61" y="172"/>
                      <a:pt x="55" y="1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軟正黑體" panose="020B0604030504040204" pitchFamily="34" charset="-120"/>
                  <a:ea typeface="微軟正黑體" panose="020B0604030504040204" pitchFamily="34" charset="-120"/>
                </a:endParaRPr>
              </a:p>
            </p:txBody>
          </p:sp>
          <p:sp>
            <p:nvSpPr>
              <p:cNvPr id="45" name="Freeform 215"/>
              <p:cNvSpPr>
                <a:spLocks/>
              </p:cNvSpPr>
              <p:nvPr/>
            </p:nvSpPr>
            <p:spPr bwMode="auto">
              <a:xfrm>
                <a:off x="7463195" y="665498"/>
                <a:ext cx="717432" cy="79087"/>
              </a:xfrm>
              <a:custGeom>
                <a:avLst/>
                <a:gdLst>
                  <a:gd name="T0" fmla="*/ 181 w 192"/>
                  <a:gd name="T1" fmla="*/ 22 h 22"/>
                  <a:gd name="T2" fmla="*/ 10 w 192"/>
                  <a:gd name="T3" fmla="*/ 22 h 22"/>
                  <a:gd name="T4" fmla="*/ 0 w 192"/>
                  <a:gd name="T5" fmla="*/ 11 h 22"/>
                  <a:gd name="T6" fmla="*/ 10 w 192"/>
                  <a:gd name="T7" fmla="*/ 0 h 22"/>
                  <a:gd name="T8" fmla="*/ 181 w 192"/>
                  <a:gd name="T9" fmla="*/ 0 h 22"/>
                  <a:gd name="T10" fmla="*/ 192 w 192"/>
                  <a:gd name="T11" fmla="*/ 11 h 22"/>
                  <a:gd name="T12" fmla="*/ 181 w 19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192" h="22">
                    <a:moveTo>
                      <a:pt x="181" y="22"/>
                    </a:moveTo>
                    <a:cubicBezTo>
                      <a:pt x="10" y="22"/>
                      <a:pt x="10" y="22"/>
                      <a:pt x="10" y="22"/>
                    </a:cubicBezTo>
                    <a:cubicBezTo>
                      <a:pt x="4" y="22"/>
                      <a:pt x="0" y="17"/>
                      <a:pt x="0" y="11"/>
                    </a:cubicBezTo>
                    <a:cubicBezTo>
                      <a:pt x="0" y="5"/>
                      <a:pt x="4" y="0"/>
                      <a:pt x="10" y="0"/>
                    </a:cubicBezTo>
                    <a:cubicBezTo>
                      <a:pt x="181" y="0"/>
                      <a:pt x="181" y="0"/>
                      <a:pt x="181" y="0"/>
                    </a:cubicBezTo>
                    <a:cubicBezTo>
                      <a:pt x="187" y="0"/>
                      <a:pt x="192" y="5"/>
                      <a:pt x="192" y="11"/>
                    </a:cubicBezTo>
                    <a:cubicBezTo>
                      <a:pt x="192" y="17"/>
                      <a:pt x="187" y="22"/>
                      <a:pt x="18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軟正黑體" panose="020B0604030504040204" pitchFamily="34" charset="-120"/>
                  <a:ea typeface="微軟正黑體" panose="020B0604030504040204" pitchFamily="34" charset="-120"/>
                </a:endParaRPr>
              </a:p>
            </p:txBody>
          </p:sp>
          <p:sp>
            <p:nvSpPr>
              <p:cNvPr id="46" name="Freeform 216"/>
              <p:cNvSpPr>
                <a:spLocks/>
              </p:cNvSpPr>
              <p:nvPr/>
            </p:nvSpPr>
            <p:spPr bwMode="auto">
              <a:xfrm>
                <a:off x="8101540" y="1303842"/>
                <a:ext cx="79087" cy="79087"/>
              </a:xfrm>
              <a:custGeom>
                <a:avLst/>
                <a:gdLst>
                  <a:gd name="T0" fmla="*/ 11 w 22"/>
                  <a:gd name="T1" fmla="*/ 22 h 22"/>
                  <a:gd name="T2" fmla="*/ 3 w 22"/>
                  <a:gd name="T3" fmla="*/ 19 h 22"/>
                  <a:gd name="T4" fmla="*/ 1 w 22"/>
                  <a:gd name="T5" fmla="*/ 16 h 22"/>
                  <a:gd name="T6" fmla="*/ 0 w 22"/>
                  <a:gd name="T7" fmla="*/ 12 h 22"/>
                  <a:gd name="T8" fmla="*/ 1 w 22"/>
                  <a:gd name="T9" fmla="*/ 8 h 22"/>
                  <a:gd name="T10" fmla="*/ 3 w 22"/>
                  <a:gd name="T11" fmla="*/ 4 h 22"/>
                  <a:gd name="T12" fmla="*/ 5 w 22"/>
                  <a:gd name="T13" fmla="*/ 3 h 22"/>
                  <a:gd name="T14" fmla="*/ 7 w 22"/>
                  <a:gd name="T15" fmla="*/ 2 h 22"/>
                  <a:gd name="T16" fmla="*/ 9 w 22"/>
                  <a:gd name="T17" fmla="*/ 1 h 22"/>
                  <a:gd name="T18" fmla="*/ 19 w 22"/>
                  <a:gd name="T19" fmla="*/ 4 h 22"/>
                  <a:gd name="T20" fmla="*/ 21 w 22"/>
                  <a:gd name="T21" fmla="*/ 8 h 22"/>
                  <a:gd name="T22" fmla="*/ 22 w 22"/>
                  <a:gd name="T23" fmla="*/ 12 h 22"/>
                  <a:gd name="T24" fmla="*/ 21 w 22"/>
                  <a:gd name="T25" fmla="*/ 16 h 22"/>
                  <a:gd name="T26" fmla="*/ 19 w 22"/>
                  <a:gd name="T27" fmla="*/ 19 h 22"/>
                  <a:gd name="T28" fmla="*/ 15 w 22"/>
                  <a:gd name="T29" fmla="*/ 21 h 22"/>
                  <a:gd name="T30" fmla="*/ 11 w 22"/>
                  <a:gd name="T3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2">
                    <a:moveTo>
                      <a:pt x="11" y="22"/>
                    </a:moveTo>
                    <a:cubicBezTo>
                      <a:pt x="8" y="22"/>
                      <a:pt x="5" y="21"/>
                      <a:pt x="3" y="19"/>
                    </a:cubicBezTo>
                    <a:cubicBezTo>
                      <a:pt x="2" y="18"/>
                      <a:pt x="2" y="17"/>
                      <a:pt x="1" y="16"/>
                    </a:cubicBezTo>
                    <a:cubicBezTo>
                      <a:pt x="1" y="14"/>
                      <a:pt x="0" y="13"/>
                      <a:pt x="0" y="12"/>
                    </a:cubicBezTo>
                    <a:cubicBezTo>
                      <a:pt x="0" y="10"/>
                      <a:pt x="1" y="9"/>
                      <a:pt x="1" y="8"/>
                    </a:cubicBezTo>
                    <a:cubicBezTo>
                      <a:pt x="2" y="6"/>
                      <a:pt x="2" y="5"/>
                      <a:pt x="3" y="4"/>
                    </a:cubicBezTo>
                    <a:cubicBezTo>
                      <a:pt x="4" y="4"/>
                      <a:pt x="4" y="3"/>
                      <a:pt x="5" y="3"/>
                    </a:cubicBezTo>
                    <a:cubicBezTo>
                      <a:pt x="6" y="2"/>
                      <a:pt x="6" y="2"/>
                      <a:pt x="7" y="2"/>
                    </a:cubicBezTo>
                    <a:cubicBezTo>
                      <a:pt x="8" y="2"/>
                      <a:pt x="8" y="1"/>
                      <a:pt x="9" y="1"/>
                    </a:cubicBezTo>
                    <a:cubicBezTo>
                      <a:pt x="12" y="0"/>
                      <a:pt x="16" y="2"/>
                      <a:pt x="19" y="4"/>
                    </a:cubicBezTo>
                    <a:cubicBezTo>
                      <a:pt x="20" y="5"/>
                      <a:pt x="20" y="6"/>
                      <a:pt x="21" y="8"/>
                    </a:cubicBezTo>
                    <a:cubicBezTo>
                      <a:pt x="21" y="9"/>
                      <a:pt x="22" y="10"/>
                      <a:pt x="22" y="12"/>
                    </a:cubicBezTo>
                    <a:cubicBezTo>
                      <a:pt x="22" y="13"/>
                      <a:pt x="21" y="14"/>
                      <a:pt x="21" y="16"/>
                    </a:cubicBezTo>
                    <a:cubicBezTo>
                      <a:pt x="20" y="17"/>
                      <a:pt x="20" y="18"/>
                      <a:pt x="19" y="19"/>
                    </a:cubicBezTo>
                    <a:cubicBezTo>
                      <a:pt x="18" y="20"/>
                      <a:pt x="16" y="21"/>
                      <a:pt x="15" y="21"/>
                    </a:cubicBezTo>
                    <a:cubicBezTo>
                      <a:pt x="14" y="22"/>
                      <a:pt x="12" y="22"/>
                      <a:pt x="1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軟正黑體" panose="020B0604030504040204" pitchFamily="34" charset="-120"/>
                  <a:ea typeface="微軟正黑體" panose="020B0604030504040204" pitchFamily="34" charset="-120"/>
                </a:endParaRPr>
              </a:p>
            </p:txBody>
          </p:sp>
          <p:sp>
            <p:nvSpPr>
              <p:cNvPr id="47" name="Freeform 217"/>
              <p:cNvSpPr>
                <a:spLocks/>
              </p:cNvSpPr>
              <p:nvPr/>
            </p:nvSpPr>
            <p:spPr bwMode="auto">
              <a:xfrm>
                <a:off x="7943366" y="1303842"/>
                <a:ext cx="79087" cy="79087"/>
              </a:xfrm>
              <a:custGeom>
                <a:avLst/>
                <a:gdLst>
                  <a:gd name="T0" fmla="*/ 10 w 21"/>
                  <a:gd name="T1" fmla="*/ 22 h 22"/>
                  <a:gd name="T2" fmla="*/ 6 w 21"/>
                  <a:gd name="T3" fmla="*/ 21 h 22"/>
                  <a:gd name="T4" fmla="*/ 3 w 21"/>
                  <a:gd name="T5" fmla="*/ 19 h 22"/>
                  <a:gd name="T6" fmla="*/ 1 w 21"/>
                  <a:gd name="T7" fmla="*/ 16 h 22"/>
                  <a:gd name="T8" fmla="*/ 0 w 21"/>
                  <a:gd name="T9" fmla="*/ 12 h 22"/>
                  <a:gd name="T10" fmla="*/ 1 w 21"/>
                  <a:gd name="T11" fmla="*/ 8 h 22"/>
                  <a:gd name="T12" fmla="*/ 3 w 21"/>
                  <a:gd name="T13" fmla="*/ 4 h 22"/>
                  <a:gd name="T14" fmla="*/ 12 w 21"/>
                  <a:gd name="T15" fmla="*/ 1 h 22"/>
                  <a:gd name="T16" fmla="*/ 14 w 21"/>
                  <a:gd name="T17" fmla="*/ 2 h 22"/>
                  <a:gd name="T18" fmla="*/ 16 w 21"/>
                  <a:gd name="T19" fmla="*/ 3 h 22"/>
                  <a:gd name="T20" fmla="*/ 18 w 21"/>
                  <a:gd name="T21" fmla="*/ 4 h 22"/>
                  <a:gd name="T22" fmla="*/ 20 w 21"/>
                  <a:gd name="T23" fmla="*/ 8 h 22"/>
                  <a:gd name="T24" fmla="*/ 21 w 21"/>
                  <a:gd name="T25" fmla="*/ 12 h 22"/>
                  <a:gd name="T26" fmla="*/ 20 w 21"/>
                  <a:gd name="T27" fmla="*/ 16 h 22"/>
                  <a:gd name="T28" fmla="*/ 18 w 21"/>
                  <a:gd name="T29" fmla="*/ 19 h 22"/>
                  <a:gd name="T30" fmla="*/ 10 w 21"/>
                  <a:gd name="T3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22">
                    <a:moveTo>
                      <a:pt x="10" y="22"/>
                    </a:moveTo>
                    <a:cubicBezTo>
                      <a:pt x="9" y="22"/>
                      <a:pt x="8" y="22"/>
                      <a:pt x="6" y="21"/>
                    </a:cubicBezTo>
                    <a:cubicBezTo>
                      <a:pt x="5" y="21"/>
                      <a:pt x="4" y="20"/>
                      <a:pt x="3" y="19"/>
                    </a:cubicBezTo>
                    <a:cubicBezTo>
                      <a:pt x="2" y="18"/>
                      <a:pt x="1" y="17"/>
                      <a:pt x="1" y="16"/>
                    </a:cubicBezTo>
                    <a:cubicBezTo>
                      <a:pt x="0" y="14"/>
                      <a:pt x="0" y="13"/>
                      <a:pt x="0" y="12"/>
                    </a:cubicBezTo>
                    <a:cubicBezTo>
                      <a:pt x="0" y="10"/>
                      <a:pt x="0" y="9"/>
                      <a:pt x="1" y="8"/>
                    </a:cubicBezTo>
                    <a:cubicBezTo>
                      <a:pt x="1" y="6"/>
                      <a:pt x="2" y="5"/>
                      <a:pt x="3" y="4"/>
                    </a:cubicBezTo>
                    <a:cubicBezTo>
                      <a:pt x="5" y="2"/>
                      <a:pt x="9" y="0"/>
                      <a:pt x="12" y="1"/>
                    </a:cubicBezTo>
                    <a:cubicBezTo>
                      <a:pt x="13" y="1"/>
                      <a:pt x="14" y="2"/>
                      <a:pt x="14" y="2"/>
                    </a:cubicBezTo>
                    <a:cubicBezTo>
                      <a:pt x="15" y="2"/>
                      <a:pt x="16" y="2"/>
                      <a:pt x="16" y="3"/>
                    </a:cubicBezTo>
                    <a:cubicBezTo>
                      <a:pt x="17" y="3"/>
                      <a:pt x="17" y="4"/>
                      <a:pt x="18" y="4"/>
                    </a:cubicBezTo>
                    <a:cubicBezTo>
                      <a:pt x="19" y="5"/>
                      <a:pt x="20" y="6"/>
                      <a:pt x="20" y="8"/>
                    </a:cubicBezTo>
                    <a:cubicBezTo>
                      <a:pt x="21" y="9"/>
                      <a:pt x="21" y="10"/>
                      <a:pt x="21" y="12"/>
                    </a:cubicBezTo>
                    <a:cubicBezTo>
                      <a:pt x="21" y="13"/>
                      <a:pt x="21" y="14"/>
                      <a:pt x="20" y="16"/>
                    </a:cubicBezTo>
                    <a:cubicBezTo>
                      <a:pt x="20" y="17"/>
                      <a:pt x="19" y="18"/>
                      <a:pt x="18" y="19"/>
                    </a:cubicBezTo>
                    <a:cubicBezTo>
                      <a:pt x="16" y="21"/>
                      <a:pt x="13" y="22"/>
                      <a:pt x="1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軟正黑體" panose="020B0604030504040204" pitchFamily="34" charset="-120"/>
                  <a:ea typeface="微軟正黑體" panose="020B0604030504040204" pitchFamily="34" charset="-120"/>
                </a:endParaRPr>
              </a:p>
            </p:txBody>
          </p:sp>
        </p:grpSp>
        <p:sp>
          <p:nvSpPr>
            <p:cNvPr id="30" name="文字方塊 29"/>
            <p:cNvSpPr txBox="1"/>
            <p:nvPr/>
          </p:nvSpPr>
          <p:spPr>
            <a:xfrm>
              <a:off x="7096332" y="1690596"/>
              <a:ext cx="1158240" cy="307777"/>
            </a:xfrm>
            <a:prstGeom prst="rect">
              <a:avLst/>
            </a:prstGeom>
            <a:noFill/>
          </p:spPr>
          <p:txBody>
            <a:bodyPr wrap="square" lIns="0" tIns="0" rIns="0" bIns="0" rtlCol="0">
              <a:spAutoFit/>
            </a:bodyPr>
            <a:lstStyle/>
            <a:p>
              <a:pPr marL="203200" indent="-203200">
                <a:spcBef>
                  <a:spcPts val="600"/>
                </a:spcBef>
                <a:buSzPct val="100000"/>
              </a:pPr>
              <a:r>
                <a:rPr lang="zh-TW" altLang="en-US" sz="2000" b="1">
                  <a:solidFill>
                    <a:schemeClr val="bg1"/>
                  </a:solidFill>
                  <a:latin typeface="微軟正黑體" panose="020B0604030504040204" pitchFamily="34" charset="-120"/>
                  <a:ea typeface="微軟正黑體" panose="020B0604030504040204" pitchFamily="34" charset="-120"/>
                </a:rPr>
                <a:t>硬體</a:t>
              </a:r>
            </a:p>
          </p:txBody>
        </p:sp>
        <p:sp>
          <p:nvSpPr>
            <p:cNvPr id="10" name="文字方塊 9">
              <a:extLst>
                <a:ext uri="{FF2B5EF4-FFF2-40B4-BE49-F238E27FC236}">
                  <a16:creationId xmlns:a16="http://schemas.microsoft.com/office/drawing/2014/main" id="{E3359E9C-2917-B2FC-B797-E5153F6D06CE}"/>
                </a:ext>
              </a:extLst>
            </p:cNvPr>
            <p:cNvSpPr txBox="1"/>
            <p:nvPr/>
          </p:nvSpPr>
          <p:spPr>
            <a:xfrm>
              <a:off x="7893941" y="693302"/>
              <a:ext cx="3662211" cy="2560416"/>
            </a:xfrm>
            <a:prstGeom prst="rect">
              <a:avLst/>
            </a:prstGeom>
            <a:noFill/>
          </p:spPr>
          <p:txBody>
            <a:bodyPr wrap="square" rtlCol="0" anchor="ctr">
              <a:spAutoFit/>
            </a:bodyPr>
            <a:lstStyle/>
            <a:p>
              <a:pPr marL="285750" indent="-285750" algn="just">
                <a:buClr>
                  <a:srgbClr val="6FC2B4"/>
                </a:buClr>
                <a:buFont typeface="Arial" panose="020B0604020202020204" pitchFamily="34" charset="0"/>
                <a:buChar char="•"/>
              </a:pPr>
              <a:r>
                <a:rPr lang="zh-TW" altLang="en-US" sz="1600">
                  <a:latin typeface="微軟正黑體" panose="020B0604030504040204" pitchFamily="34" charset="-120"/>
                  <a:ea typeface="微軟正黑體" panose="020B0604030504040204" pitchFamily="34" charset="-120"/>
                </a:rPr>
                <a:t>應用系統設備：系統主機、</a:t>
              </a:r>
              <a:r>
                <a:rPr lang="en-US" altLang="zh-TW" sz="1600">
                  <a:latin typeface="微軟正黑體" panose="020B0604030504040204" pitchFamily="34" charset="-120"/>
                  <a:ea typeface="微軟正黑體" panose="020B0604030504040204" pitchFamily="34" charset="-120"/>
                </a:rPr>
                <a:t>VM</a:t>
              </a:r>
            </a:p>
            <a:p>
              <a:pPr marL="285750" indent="-285750" algn="just">
                <a:buClr>
                  <a:srgbClr val="6FC2B4"/>
                </a:buClr>
                <a:buFont typeface="Arial" panose="020B0604020202020204" pitchFamily="34" charset="0"/>
                <a:buChar char="•"/>
              </a:pPr>
              <a:r>
                <a:rPr lang="zh-TW" altLang="en-US" sz="1600">
                  <a:latin typeface="微軟正黑體" panose="020B0604030504040204" pitchFamily="34" charset="-120"/>
                  <a:ea typeface="微軟正黑體" panose="020B0604030504040204" pitchFamily="34" charset="-120"/>
                </a:rPr>
                <a:t>其他系統設備：</a:t>
              </a:r>
              <a:r>
                <a:rPr lang="en-US" altLang="zh-TW" sz="1600">
                  <a:latin typeface="微軟正黑體" panose="020B0604030504040204" pitchFamily="34" charset="-120"/>
                  <a:ea typeface="微軟正黑體" panose="020B0604030504040204" pitchFamily="34" charset="-120"/>
                </a:rPr>
                <a:t> Server</a:t>
              </a:r>
              <a:r>
                <a:rPr lang="zh-TW" altLang="en-US" sz="1600">
                  <a:latin typeface="微軟正黑體" panose="020B0604030504040204" pitchFamily="34" charset="-120"/>
                  <a:ea typeface="微軟正黑體" panose="020B0604030504040204" pitchFamily="34" charset="-120"/>
                </a:rPr>
                <a:t>主機、</a:t>
              </a:r>
              <a:r>
                <a:rPr lang="en-US" altLang="zh-TW" sz="1600">
                  <a:latin typeface="微軟正黑體" panose="020B0604030504040204" pitchFamily="34" charset="-120"/>
                  <a:ea typeface="微軟正黑體" panose="020B0604030504040204" pitchFamily="34" charset="-120"/>
                </a:rPr>
                <a:t>NAS</a:t>
              </a:r>
            </a:p>
            <a:p>
              <a:pPr marL="285750" indent="-285750" algn="just">
                <a:buClr>
                  <a:srgbClr val="6FC2B4"/>
                </a:buClr>
                <a:buFont typeface="Arial" panose="020B0604020202020204" pitchFamily="34" charset="0"/>
                <a:buChar char="•"/>
              </a:pPr>
              <a:r>
                <a:rPr lang="zh-TW" altLang="en-US" sz="1600">
                  <a:latin typeface="微軟正黑體" panose="020B0604030504040204" pitchFamily="34" charset="-120"/>
                  <a:ea typeface="微軟正黑體" panose="020B0604030504040204" pitchFamily="34" charset="-120"/>
                </a:rPr>
                <a:t>網路設備：防火牆、</a:t>
              </a:r>
              <a:r>
                <a:rPr lang="en-US" altLang="zh-TW" sz="1600">
                  <a:latin typeface="微軟正黑體" panose="020B0604030504040204" pitchFamily="34" charset="-120"/>
                  <a:ea typeface="微軟正黑體" panose="020B0604030504040204" pitchFamily="34" charset="-120"/>
                </a:rPr>
                <a:t>WAF</a:t>
              </a:r>
            </a:p>
            <a:p>
              <a:pPr marL="285750" indent="-285750" algn="just">
                <a:buClr>
                  <a:srgbClr val="6FC2B4"/>
                </a:buClr>
                <a:buFont typeface="Arial" panose="020B0604020202020204" pitchFamily="34" charset="0"/>
                <a:buChar char="•"/>
              </a:pPr>
              <a:r>
                <a:rPr lang="zh-TW" altLang="en-US" sz="1600">
                  <a:latin typeface="微軟正黑體" panose="020B0604030504040204" pitchFamily="34" charset="-120"/>
                  <a:ea typeface="微軟正黑體" panose="020B0604030504040204" pitchFamily="34" charset="-120"/>
                </a:rPr>
                <a:t>基礎設備：電力、環控、門禁</a:t>
              </a:r>
              <a:endParaRPr lang="en-US" altLang="zh-TW" sz="1600">
                <a:latin typeface="微軟正黑體" panose="020B0604030504040204" pitchFamily="34" charset="-120"/>
                <a:ea typeface="微軟正黑體" panose="020B0604030504040204" pitchFamily="34" charset="-120"/>
              </a:endParaRPr>
            </a:p>
            <a:p>
              <a:pPr marL="285750" indent="-285750" algn="just">
                <a:buClr>
                  <a:srgbClr val="6FC2B4"/>
                </a:buClr>
                <a:buFont typeface="Arial" panose="020B0604020202020204" pitchFamily="34" charset="0"/>
                <a:buChar char="•"/>
              </a:pPr>
              <a:r>
                <a:rPr lang="zh-TW" altLang="en-US" sz="1600">
                  <a:latin typeface="微軟正黑體" panose="020B0604030504040204" pitchFamily="34" charset="-120"/>
                  <a:ea typeface="微軟正黑體" panose="020B0604030504040204" pitchFamily="34" charset="-120"/>
                </a:rPr>
                <a:t>系統使用周邊設備：生物辨識設備</a:t>
              </a:r>
              <a:endParaRPr lang="en-US" altLang="zh-TW" sz="1600">
                <a:latin typeface="微軟正黑體" panose="020B0604030504040204" pitchFamily="34" charset="-120"/>
                <a:ea typeface="微軟正黑體" panose="020B0604030504040204" pitchFamily="34" charset="-120"/>
              </a:endParaRPr>
            </a:p>
            <a:p>
              <a:pPr marL="285750" indent="-285750" algn="just">
                <a:buClr>
                  <a:srgbClr val="6FC2B4"/>
                </a:buClr>
                <a:buFont typeface="Arial" panose="020B0604020202020204" pitchFamily="34" charset="0"/>
                <a:buChar char="•"/>
              </a:pPr>
              <a:r>
                <a:rPr lang="en-US" altLang="zh-TW" sz="1600" b="0" i="0" u="none" strike="noStrike" err="1">
                  <a:solidFill>
                    <a:srgbClr val="000000"/>
                  </a:solidFill>
                  <a:effectLst/>
                  <a:latin typeface="微軟正黑體" panose="020B0604030504040204" pitchFamily="34" charset="-120"/>
                  <a:ea typeface="微軟正黑體" panose="020B0604030504040204" pitchFamily="34" charset="-120"/>
                </a:rPr>
                <a:t>loT</a:t>
              </a:r>
              <a:r>
                <a:rPr lang="zh-TW" altLang="en-US" sz="1600" b="0" i="0" u="none" strike="noStrike">
                  <a:solidFill>
                    <a:srgbClr val="000000"/>
                  </a:solidFill>
                  <a:effectLst/>
                  <a:latin typeface="微軟正黑體" panose="020B0604030504040204" pitchFamily="34" charset="-120"/>
                  <a:ea typeface="微軟正黑體" panose="020B0604030504040204" pitchFamily="34" charset="-120"/>
                </a:rPr>
                <a:t>物聯網設備：網路印表機、差勤及門禁</a:t>
              </a: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1600" b="0" i="0" u="none" strike="noStrike">
                  <a:solidFill>
                    <a:srgbClr val="000000"/>
                  </a:solidFill>
                  <a:effectLst/>
                  <a:latin typeface="微軟正黑體" panose="020B0604030504040204" pitchFamily="34" charset="-120"/>
                  <a:ea typeface="微軟正黑體" panose="020B0604030504040204" pitchFamily="34" charset="-120"/>
                </a:rPr>
                <a:t>如刷卡機、人臉辨識平板等</a:t>
              </a: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1600" b="0" i="0" u="none" strike="noStrike">
                  <a:solidFill>
                    <a:srgbClr val="000000"/>
                  </a:solidFill>
                  <a:effectLst/>
                  <a:latin typeface="微軟正黑體" panose="020B0604030504040204" pitchFamily="34" charset="-120"/>
                  <a:ea typeface="微軟正黑體" panose="020B0604030504040204" pitchFamily="34" charset="-120"/>
                </a:rPr>
                <a:t>、網路攝影機、無線基地台</a:t>
              </a: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a:t>
              </a:r>
              <a:r>
                <a:rPr lang="zh-TW" altLang="en-US" sz="1600" b="0" i="0" u="none" strike="noStrike">
                  <a:solidFill>
                    <a:srgbClr val="000000"/>
                  </a:solidFill>
                  <a:effectLst/>
                  <a:latin typeface="微軟正黑體" panose="020B0604030504040204" pitchFamily="34" charset="-120"/>
                  <a:ea typeface="微軟正黑體" panose="020B0604030504040204" pitchFamily="34" charset="-120"/>
                </a:rPr>
                <a:t>路由器、環控系統、網路儲存裝置</a:t>
              </a: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(NAS)</a:t>
              </a:r>
              <a:endParaRPr lang="zh-TW" altLang="en-US" sz="1600">
                <a:latin typeface="微軟正黑體" panose="020B0604030504040204" pitchFamily="34" charset="-120"/>
                <a:ea typeface="微軟正黑體" panose="020B0604030504040204" pitchFamily="34" charset="-120"/>
              </a:endParaRPr>
            </a:p>
          </p:txBody>
        </p:sp>
      </p:grpSp>
      <p:grpSp>
        <p:nvGrpSpPr>
          <p:cNvPr id="24" name="Graphic 4">
            <a:extLst>
              <a:ext uri="{FF2B5EF4-FFF2-40B4-BE49-F238E27FC236}">
                <a16:creationId xmlns:a16="http://schemas.microsoft.com/office/drawing/2014/main" id="{AF93360D-3F22-9892-4255-FECF824F8485}"/>
              </a:ext>
            </a:extLst>
          </p:cNvPr>
          <p:cNvGrpSpPr>
            <a:grpSpLocks noChangeAspect="1"/>
          </p:cNvGrpSpPr>
          <p:nvPr/>
        </p:nvGrpSpPr>
        <p:grpSpPr>
          <a:xfrm>
            <a:off x="6797500" y="5680214"/>
            <a:ext cx="361419" cy="493075"/>
            <a:chOff x="1619849" y="1962598"/>
            <a:chExt cx="152080" cy="207479"/>
          </a:xfrm>
          <a:solidFill>
            <a:schemeClr val="bg1"/>
          </a:solidFill>
        </p:grpSpPr>
        <p:sp>
          <p:nvSpPr>
            <p:cNvPr id="25" name="Graphic 4">
              <a:extLst>
                <a:ext uri="{FF2B5EF4-FFF2-40B4-BE49-F238E27FC236}">
                  <a16:creationId xmlns:a16="http://schemas.microsoft.com/office/drawing/2014/main" id="{DF945CB9-650D-496D-EFC8-52F728386CAB}"/>
                </a:ext>
              </a:extLst>
            </p:cNvPr>
            <p:cNvSpPr/>
            <p:nvPr/>
          </p:nvSpPr>
          <p:spPr>
            <a:xfrm>
              <a:off x="1675441" y="2102168"/>
              <a:ext cx="12779" cy="13007"/>
            </a:xfrm>
            <a:custGeom>
              <a:avLst/>
              <a:gdLst>
                <a:gd name="connsiteX0" fmla="*/ 1917 w 12779"/>
                <a:gd name="connsiteY0" fmla="*/ 11092 h 13007"/>
                <a:gd name="connsiteX1" fmla="*/ 3834 w 12779"/>
                <a:gd name="connsiteY1" fmla="*/ 12369 h 13007"/>
                <a:gd name="connsiteX2" fmla="*/ 6390 w 12779"/>
                <a:gd name="connsiteY2" fmla="*/ 13007 h 13007"/>
                <a:gd name="connsiteX3" fmla="*/ 8946 w 12779"/>
                <a:gd name="connsiteY3" fmla="*/ 12369 h 13007"/>
                <a:gd name="connsiteX4" fmla="*/ 10863 w 12779"/>
                <a:gd name="connsiteY4" fmla="*/ 11092 h 13007"/>
                <a:gd name="connsiteX5" fmla="*/ 12141 w 12779"/>
                <a:gd name="connsiteY5" fmla="*/ 9177 h 13007"/>
                <a:gd name="connsiteX6" fmla="*/ 12780 w 12779"/>
                <a:gd name="connsiteY6" fmla="*/ 6623 h 13007"/>
                <a:gd name="connsiteX7" fmla="*/ 12780 w 12779"/>
                <a:gd name="connsiteY7" fmla="*/ 5347 h 13007"/>
                <a:gd name="connsiteX8" fmla="*/ 10863 w 12779"/>
                <a:gd name="connsiteY8" fmla="*/ 2155 h 13007"/>
                <a:gd name="connsiteX9" fmla="*/ 10224 w 12779"/>
                <a:gd name="connsiteY9" fmla="*/ 1516 h 13007"/>
                <a:gd name="connsiteX10" fmla="*/ 8946 w 12779"/>
                <a:gd name="connsiteY10" fmla="*/ 878 h 13007"/>
                <a:gd name="connsiteX11" fmla="*/ 7668 w 12779"/>
                <a:gd name="connsiteY11" fmla="*/ 239 h 13007"/>
                <a:gd name="connsiteX12" fmla="*/ 1917 w 12779"/>
                <a:gd name="connsiteY12" fmla="*/ 2155 h 13007"/>
                <a:gd name="connsiteX13" fmla="*/ 0 w 12779"/>
                <a:gd name="connsiteY13" fmla="*/ 6623 h 13007"/>
                <a:gd name="connsiteX14" fmla="*/ 639 w 12779"/>
                <a:gd name="connsiteY14" fmla="*/ 9177 h 13007"/>
                <a:gd name="connsiteX15" fmla="*/ 1917 w 12779"/>
                <a:gd name="connsiteY15" fmla="*/ 11092 h 1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79" h="13007">
                  <a:moveTo>
                    <a:pt x="1917" y="11092"/>
                  </a:moveTo>
                  <a:cubicBezTo>
                    <a:pt x="2556" y="11731"/>
                    <a:pt x="3195" y="12369"/>
                    <a:pt x="3834" y="12369"/>
                  </a:cubicBezTo>
                  <a:cubicBezTo>
                    <a:pt x="4473" y="13007"/>
                    <a:pt x="5751" y="13007"/>
                    <a:pt x="6390" y="13007"/>
                  </a:cubicBezTo>
                  <a:cubicBezTo>
                    <a:pt x="7029" y="13007"/>
                    <a:pt x="8307" y="13007"/>
                    <a:pt x="8946" y="12369"/>
                  </a:cubicBezTo>
                  <a:cubicBezTo>
                    <a:pt x="9585" y="11731"/>
                    <a:pt x="10224" y="11731"/>
                    <a:pt x="10863" y="11092"/>
                  </a:cubicBezTo>
                  <a:cubicBezTo>
                    <a:pt x="11502" y="10454"/>
                    <a:pt x="12141" y="9815"/>
                    <a:pt x="12141" y="9177"/>
                  </a:cubicBezTo>
                  <a:cubicBezTo>
                    <a:pt x="12141" y="8539"/>
                    <a:pt x="12780" y="7262"/>
                    <a:pt x="12780" y="6623"/>
                  </a:cubicBezTo>
                  <a:cubicBezTo>
                    <a:pt x="12780" y="5985"/>
                    <a:pt x="12780" y="5985"/>
                    <a:pt x="12780" y="5347"/>
                  </a:cubicBezTo>
                  <a:cubicBezTo>
                    <a:pt x="12780" y="4070"/>
                    <a:pt x="12141" y="2793"/>
                    <a:pt x="10863" y="2155"/>
                  </a:cubicBezTo>
                  <a:lnTo>
                    <a:pt x="10224" y="1516"/>
                  </a:lnTo>
                  <a:cubicBezTo>
                    <a:pt x="9585" y="1516"/>
                    <a:pt x="9585" y="878"/>
                    <a:pt x="8946" y="878"/>
                  </a:cubicBezTo>
                  <a:cubicBezTo>
                    <a:pt x="8307" y="878"/>
                    <a:pt x="8307" y="878"/>
                    <a:pt x="7668" y="239"/>
                  </a:cubicBezTo>
                  <a:cubicBezTo>
                    <a:pt x="5751" y="-399"/>
                    <a:pt x="3195" y="239"/>
                    <a:pt x="1917" y="2155"/>
                  </a:cubicBezTo>
                  <a:cubicBezTo>
                    <a:pt x="639" y="3431"/>
                    <a:pt x="0" y="4708"/>
                    <a:pt x="0" y="6623"/>
                  </a:cubicBezTo>
                  <a:cubicBezTo>
                    <a:pt x="0" y="7262"/>
                    <a:pt x="0" y="8539"/>
                    <a:pt x="639" y="9177"/>
                  </a:cubicBezTo>
                  <a:cubicBezTo>
                    <a:pt x="1278" y="9177"/>
                    <a:pt x="1278" y="10454"/>
                    <a:pt x="1917" y="11092"/>
                  </a:cubicBezTo>
                  <a:close/>
                </a:path>
              </a:pathLst>
            </a:custGeom>
            <a:grpFill/>
            <a:ln w="6390"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A26834C9-17AF-2070-7668-2A4BBCCA1982}"/>
                </a:ext>
              </a:extLst>
            </p:cNvPr>
            <p:cNvSpPr/>
            <p:nvPr/>
          </p:nvSpPr>
          <p:spPr>
            <a:xfrm>
              <a:off x="1675441" y="2129859"/>
              <a:ext cx="12779" cy="12768"/>
            </a:xfrm>
            <a:custGeom>
              <a:avLst/>
              <a:gdLst>
                <a:gd name="connsiteX0" fmla="*/ 6390 w 12779"/>
                <a:gd name="connsiteY0" fmla="*/ 12768 h 12768"/>
                <a:gd name="connsiteX1" fmla="*/ 10863 w 12779"/>
                <a:gd name="connsiteY1" fmla="*/ 10853 h 12768"/>
                <a:gd name="connsiteX2" fmla="*/ 12780 w 12779"/>
                <a:gd name="connsiteY2" fmla="*/ 6384 h 12768"/>
                <a:gd name="connsiteX3" fmla="*/ 12141 w 12779"/>
                <a:gd name="connsiteY3" fmla="*/ 3830 h 12768"/>
                <a:gd name="connsiteX4" fmla="*/ 10863 w 12779"/>
                <a:gd name="connsiteY4" fmla="*/ 1915 h 12768"/>
                <a:gd name="connsiteX5" fmla="*/ 1917 w 12779"/>
                <a:gd name="connsiteY5" fmla="*/ 1915 h 12768"/>
                <a:gd name="connsiteX6" fmla="*/ 1917 w 12779"/>
                <a:gd name="connsiteY6" fmla="*/ 1915 h 12768"/>
                <a:gd name="connsiteX7" fmla="*/ 639 w 12779"/>
                <a:gd name="connsiteY7" fmla="*/ 3830 h 12768"/>
                <a:gd name="connsiteX8" fmla="*/ 0 w 12779"/>
                <a:gd name="connsiteY8" fmla="*/ 6384 h 12768"/>
                <a:gd name="connsiteX9" fmla="*/ 1917 w 12779"/>
                <a:gd name="connsiteY9" fmla="*/ 10853 h 12768"/>
                <a:gd name="connsiteX10" fmla="*/ 6390 w 12779"/>
                <a:gd name="connsiteY10" fmla="*/ 12768 h 1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 h="12768">
                  <a:moveTo>
                    <a:pt x="6390" y="12768"/>
                  </a:moveTo>
                  <a:cubicBezTo>
                    <a:pt x="8307" y="12768"/>
                    <a:pt x="9585" y="12130"/>
                    <a:pt x="10863" y="10853"/>
                  </a:cubicBezTo>
                  <a:cubicBezTo>
                    <a:pt x="12141" y="9576"/>
                    <a:pt x="12780" y="8299"/>
                    <a:pt x="12780" y="6384"/>
                  </a:cubicBezTo>
                  <a:cubicBezTo>
                    <a:pt x="12780" y="5746"/>
                    <a:pt x="12780" y="4469"/>
                    <a:pt x="12141" y="3830"/>
                  </a:cubicBezTo>
                  <a:cubicBezTo>
                    <a:pt x="12141" y="3192"/>
                    <a:pt x="11502" y="2554"/>
                    <a:pt x="10863" y="1915"/>
                  </a:cubicBezTo>
                  <a:cubicBezTo>
                    <a:pt x="8307" y="-638"/>
                    <a:pt x="4473" y="-638"/>
                    <a:pt x="1917" y="1915"/>
                  </a:cubicBezTo>
                  <a:cubicBezTo>
                    <a:pt x="1917" y="1915"/>
                    <a:pt x="1917" y="1915"/>
                    <a:pt x="1917" y="1915"/>
                  </a:cubicBezTo>
                  <a:cubicBezTo>
                    <a:pt x="1278" y="2554"/>
                    <a:pt x="639" y="3192"/>
                    <a:pt x="639" y="3830"/>
                  </a:cubicBezTo>
                  <a:cubicBezTo>
                    <a:pt x="0" y="4469"/>
                    <a:pt x="0" y="5746"/>
                    <a:pt x="0" y="6384"/>
                  </a:cubicBezTo>
                  <a:cubicBezTo>
                    <a:pt x="0" y="8299"/>
                    <a:pt x="639" y="9576"/>
                    <a:pt x="1917" y="10853"/>
                  </a:cubicBezTo>
                  <a:cubicBezTo>
                    <a:pt x="3195" y="12130"/>
                    <a:pt x="4473" y="12768"/>
                    <a:pt x="6390" y="12768"/>
                  </a:cubicBezTo>
                  <a:close/>
                </a:path>
              </a:pathLst>
            </a:custGeom>
            <a:grpFill/>
            <a:ln w="6390" cap="flat">
              <a:noFill/>
              <a:prstDash val="solid"/>
              <a:miter/>
            </a:ln>
          </p:spPr>
          <p:txBody>
            <a:bodyPr rtlCol="0" anchor="ctr"/>
            <a:lstStyle/>
            <a:p>
              <a:endParaRPr lang="en-US"/>
            </a:p>
          </p:txBody>
        </p:sp>
        <p:sp>
          <p:nvSpPr>
            <p:cNvPr id="48" name="Graphic 4">
              <a:extLst>
                <a:ext uri="{FF2B5EF4-FFF2-40B4-BE49-F238E27FC236}">
                  <a16:creationId xmlns:a16="http://schemas.microsoft.com/office/drawing/2014/main" id="{F9120524-0255-6BBC-CE92-0164790DBDEA}"/>
                </a:ext>
              </a:extLst>
            </p:cNvPr>
            <p:cNvSpPr/>
            <p:nvPr/>
          </p:nvSpPr>
          <p:spPr>
            <a:xfrm>
              <a:off x="1647964" y="2102408"/>
              <a:ext cx="12779" cy="12768"/>
            </a:xfrm>
            <a:custGeom>
              <a:avLst/>
              <a:gdLst>
                <a:gd name="connsiteX0" fmla="*/ 3834 w 12779"/>
                <a:gd name="connsiteY0" fmla="*/ 12130 h 12768"/>
                <a:gd name="connsiteX1" fmla="*/ 6390 w 12779"/>
                <a:gd name="connsiteY1" fmla="*/ 12768 h 12768"/>
                <a:gd name="connsiteX2" fmla="*/ 10863 w 12779"/>
                <a:gd name="connsiteY2" fmla="*/ 10853 h 12768"/>
                <a:gd name="connsiteX3" fmla="*/ 12141 w 12779"/>
                <a:gd name="connsiteY3" fmla="*/ 8938 h 12768"/>
                <a:gd name="connsiteX4" fmla="*/ 12780 w 12779"/>
                <a:gd name="connsiteY4" fmla="*/ 6384 h 12768"/>
                <a:gd name="connsiteX5" fmla="*/ 10863 w 12779"/>
                <a:gd name="connsiteY5" fmla="*/ 1915 h 12768"/>
                <a:gd name="connsiteX6" fmla="*/ 1917 w 12779"/>
                <a:gd name="connsiteY6" fmla="*/ 1915 h 12768"/>
                <a:gd name="connsiteX7" fmla="*/ 0 w 12779"/>
                <a:gd name="connsiteY7" fmla="*/ 6384 h 12768"/>
                <a:gd name="connsiteX8" fmla="*/ 1917 w 12779"/>
                <a:gd name="connsiteY8" fmla="*/ 10853 h 12768"/>
                <a:gd name="connsiteX9" fmla="*/ 3834 w 12779"/>
                <a:gd name="connsiteY9" fmla="*/ 12130 h 1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9" h="12768">
                  <a:moveTo>
                    <a:pt x="3834" y="12130"/>
                  </a:moveTo>
                  <a:cubicBezTo>
                    <a:pt x="4473" y="12768"/>
                    <a:pt x="5751" y="12768"/>
                    <a:pt x="6390" y="12768"/>
                  </a:cubicBezTo>
                  <a:cubicBezTo>
                    <a:pt x="8307" y="12768"/>
                    <a:pt x="9585" y="12130"/>
                    <a:pt x="10863" y="10853"/>
                  </a:cubicBezTo>
                  <a:cubicBezTo>
                    <a:pt x="11502" y="10214"/>
                    <a:pt x="12141" y="9576"/>
                    <a:pt x="12141" y="8938"/>
                  </a:cubicBezTo>
                  <a:cubicBezTo>
                    <a:pt x="12141" y="8299"/>
                    <a:pt x="12780" y="7661"/>
                    <a:pt x="12780" y="6384"/>
                  </a:cubicBezTo>
                  <a:cubicBezTo>
                    <a:pt x="12780" y="4469"/>
                    <a:pt x="12141" y="3192"/>
                    <a:pt x="10863" y="1915"/>
                  </a:cubicBezTo>
                  <a:cubicBezTo>
                    <a:pt x="8307" y="-638"/>
                    <a:pt x="4473" y="-638"/>
                    <a:pt x="1917" y="1915"/>
                  </a:cubicBezTo>
                  <a:cubicBezTo>
                    <a:pt x="639" y="3192"/>
                    <a:pt x="0" y="4469"/>
                    <a:pt x="0" y="6384"/>
                  </a:cubicBezTo>
                  <a:cubicBezTo>
                    <a:pt x="0" y="8299"/>
                    <a:pt x="639" y="9576"/>
                    <a:pt x="1917" y="10853"/>
                  </a:cubicBezTo>
                  <a:cubicBezTo>
                    <a:pt x="1917" y="10853"/>
                    <a:pt x="2556" y="11491"/>
                    <a:pt x="3834" y="12130"/>
                  </a:cubicBezTo>
                  <a:close/>
                </a:path>
              </a:pathLst>
            </a:custGeom>
            <a:grpFill/>
            <a:ln w="6390" cap="flat">
              <a:noFill/>
              <a:prstDash val="solid"/>
              <a:miter/>
            </a:ln>
          </p:spPr>
          <p:txBody>
            <a:bodyPr rtlCol="0" anchor="ctr"/>
            <a:lstStyle/>
            <a:p>
              <a:endParaRPr lang="en-US"/>
            </a:p>
          </p:txBody>
        </p:sp>
        <p:sp>
          <p:nvSpPr>
            <p:cNvPr id="72" name="Graphic 4">
              <a:extLst>
                <a:ext uri="{FF2B5EF4-FFF2-40B4-BE49-F238E27FC236}">
                  <a16:creationId xmlns:a16="http://schemas.microsoft.com/office/drawing/2014/main" id="{F941A4F3-54E1-743D-4E08-E48CAC9DD608}"/>
                </a:ext>
              </a:extLst>
            </p:cNvPr>
            <p:cNvSpPr/>
            <p:nvPr/>
          </p:nvSpPr>
          <p:spPr>
            <a:xfrm>
              <a:off x="1647325" y="2074318"/>
              <a:ext cx="12779" cy="12767"/>
            </a:xfrm>
            <a:custGeom>
              <a:avLst/>
              <a:gdLst>
                <a:gd name="connsiteX0" fmla="*/ 1917 w 12779"/>
                <a:gd name="connsiteY0" fmla="*/ 10853 h 12767"/>
                <a:gd name="connsiteX1" fmla="*/ 6390 w 12779"/>
                <a:gd name="connsiteY1" fmla="*/ 12768 h 12767"/>
                <a:gd name="connsiteX2" fmla="*/ 12780 w 12779"/>
                <a:gd name="connsiteY2" fmla="*/ 6384 h 12767"/>
                <a:gd name="connsiteX3" fmla="*/ 10863 w 12779"/>
                <a:gd name="connsiteY3" fmla="*/ 1915 h 12767"/>
                <a:gd name="connsiteX4" fmla="*/ 1917 w 12779"/>
                <a:gd name="connsiteY4" fmla="*/ 1915 h 12767"/>
                <a:gd name="connsiteX5" fmla="*/ 0 w 12779"/>
                <a:gd name="connsiteY5" fmla="*/ 6384 h 12767"/>
                <a:gd name="connsiteX6" fmla="*/ 639 w 12779"/>
                <a:gd name="connsiteY6" fmla="*/ 8938 h 12767"/>
                <a:gd name="connsiteX7" fmla="*/ 1917 w 12779"/>
                <a:gd name="connsiteY7" fmla="*/ 10853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9" h="12767">
                  <a:moveTo>
                    <a:pt x="1917" y="10853"/>
                  </a:moveTo>
                  <a:cubicBezTo>
                    <a:pt x="3195" y="12130"/>
                    <a:pt x="4473" y="12768"/>
                    <a:pt x="6390" y="12768"/>
                  </a:cubicBezTo>
                  <a:cubicBezTo>
                    <a:pt x="10224" y="12768"/>
                    <a:pt x="12780" y="9576"/>
                    <a:pt x="12780" y="6384"/>
                  </a:cubicBezTo>
                  <a:cubicBezTo>
                    <a:pt x="12780" y="4469"/>
                    <a:pt x="12141" y="3192"/>
                    <a:pt x="10863" y="1915"/>
                  </a:cubicBezTo>
                  <a:cubicBezTo>
                    <a:pt x="8307" y="-638"/>
                    <a:pt x="4473" y="-638"/>
                    <a:pt x="1917" y="1915"/>
                  </a:cubicBezTo>
                  <a:cubicBezTo>
                    <a:pt x="639" y="3192"/>
                    <a:pt x="0" y="4469"/>
                    <a:pt x="0" y="6384"/>
                  </a:cubicBezTo>
                  <a:cubicBezTo>
                    <a:pt x="0" y="7022"/>
                    <a:pt x="0" y="8299"/>
                    <a:pt x="639" y="8938"/>
                  </a:cubicBezTo>
                  <a:cubicBezTo>
                    <a:pt x="1278" y="9576"/>
                    <a:pt x="1278" y="10214"/>
                    <a:pt x="1917" y="10853"/>
                  </a:cubicBezTo>
                  <a:close/>
                </a:path>
              </a:pathLst>
            </a:custGeom>
            <a:grpFill/>
            <a:ln w="6390" cap="flat">
              <a:noFill/>
              <a:prstDash val="solid"/>
              <a:miter/>
            </a:ln>
          </p:spPr>
          <p:txBody>
            <a:bodyPr rtlCol="0" anchor="ctr"/>
            <a:lstStyle/>
            <a:p>
              <a:endParaRPr lang="en-US"/>
            </a:p>
          </p:txBody>
        </p:sp>
        <p:sp>
          <p:nvSpPr>
            <p:cNvPr id="73" name="Graphic 4">
              <a:extLst>
                <a:ext uri="{FF2B5EF4-FFF2-40B4-BE49-F238E27FC236}">
                  <a16:creationId xmlns:a16="http://schemas.microsoft.com/office/drawing/2014/main" id="{732BDC8E-3256-2974-59EE-141F83C2DDB2}"/>
                </a:ext>
              </a:extLst>
            </p:cNvPr>
            <p:cNvSpPr/>
            <p:nvPr/>
          </p:nvSpPr>
          <p:spPr>
            <a:xfrm>
              <a:off x="1675441" y="2074318"/>
              <a:ext cx="12779" cy="12767"/>
            </a:xfrm>
            <a:custGeom>
              <a:avLst/>
              <a:gdLst>
                <a:gd name="connsiteX0" fmla="*/ 1917 w 12779"/>
                <a:gd name="connsiteY0" fmla="*/ 10853 h 12767"/>
                <a:gd name="connsiteX1" fmla="*/ 6390 w 12779"/>
                <a:gd name="connsiteY1" fmla="*/ 12768 h 12767"/>
                <a:gd name="connsiteX2" fmla="*/ 10863 w 12779"/>
                <a:gd name="connsiteY2" fmla="*/ 10853 h 12767"/>
                <a:gd name="connsiteX3" fmla="*/ 10863 w 12779"/>
                <a:gd name="connsiteY3" fmla="*/ 1915 h 12767"/>
                <a:gd name="connsiteX4" fmla="*/ 1917 w 12779"/>
                <a:gd name="connsiteY4" fmla="*/ 1915 h 12767"/>
                <a:gd name="connsiteX5" fmla="*/ 1917 w 12779"/>
                <a:gd name="connsiteY5" fmla="*/ 1915 h 12767"/>
                <a:gd name="connsiteX6" fmla="*/ 0 w 12779"/>
                <a:gd name="connsiteY6" fmla="*/ 6384 h 12767"/>
                <a:gd name="connsiteX7" fmla="*/ 639 w 12779"/>
                <a:gd name="connsiteY7" fmla="*/ 8938 h 12767"/>
                <a:gd name="connsiteX8" fmla="*/ 1917 w 12779"/>
                <a:gd name="connsiteY8" fmla="*/ 10853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79" h="12767">
                  <a:moveTo>
                    <a:pt x="1917" y="10853"/>
                  </a:moveTo>
                  <a:cubicBezTo>
                    <a:pt x="3195" y="12130"/>
                    <a:pt x="4473" y="12768"/>
                    <a:pt x="6390" y="12768"/>
                  </a:cubicBezTo>
                  <a:cubicBezTo>
                    <a:pt x="8307" y="12768"/>
                    <a:pt x="9585" y="12130"/>
                    <a:pt x="10863" y="10853"/>
                  </a:cubicBezTo>
                  <a:cubicBezTo>
                    <a:pt x="13419" y="8299"/>
                    <a:pt x="13419" y="4469"/>
                    <a:pt x="10863" y="1915"/>
                  </a:cubicBezTo>
                  <a:cubicBezTo>
                    <a:pt x="8307" y="-638"/>
                    <a:pt x="4473" y="-638"/>
                    <a:pt x="1917" y="1915"/>
                  </a:cubicBezTo>
                  <a:cubicBezTo>
                    <a:pt x="1917" y="1915"/>
                    <a:pt x="1917" y="1915"/>
                    <a:pt x="1917" y="1915"/>
                  </a:cubicBezTo>
                  <a:cubicBezTo>
                    <a:pt x="639" y="3192"/>
                    <a:pt x="0" y="4469"/>
                    <a:pt x="0" y="6384"/>
                  </a:cubicBezTo>
                  <a:cubicBezTo>
                    <a:pt x="0" y="7022"/>
                    <a:pt x="0" y="8299"/>
                    <a:pt x="639" y="8938"/>
                  </a:cubicBezTo>
                  <a:cubicBezTo>
                    <a:pt x="639" y="9576"/>
                    <a:pt x="1278" y="10214"/>
                    <a:pt x="1917" y="10853"/>
                  </a:cubicBezTo>
                  <a:close/>
                </a:path>
              </a:pathLst>
            </a:custGeom>
            <a:grpFill/>
            <a:ln w="6390" cap="flat">
              <a:noFill/>
              <a:prstDash val="solid"/>
              <a:miter/>
            </a:ln>
          </p:spPr>
          <p:txBody>
            <a:bodyPr rtlCol="0" anchor="ctr"/>
            <a:lstStyle/>
            <a:p>
              <a:endParaRPr lang="en-US"/>
            </a:p>
          </p:txBody>
        </p:sp>
        <p:sp>
          <p:nvSpPr>
            <p:cNvPr id="74" name="Graphic 4">
              <a:extLst>
                <a:ext uri="{FF2B5EF4-FFF2-40B4-BE49-F238E27FC236}">
                  <a16:creationId xmlns:a16="http://schemas.microsoft.com/office/drawing/2014/main" id="{B487661B-3004-23A4-7D23-0D8C80BA1D80}"/>
                </a:ext>
              </a:extLst>
            </p:cNvPr>
            <p:cNvSpPr/>
            <p:nvPr/>
          </p:nvSpPr>
          <p:spPr>
            <a:xfrm>
              <a:off x="1675441" y="2046203"/>
              <a:ext cx="12779" cy="12793"/>
            </a:xfrm>
            <a:custGeom>
              <a:avLst/>
              <a:gdLst>
                <a:gd name="connsiteX0" fmla="*/ 6390 w 12779"/>
                <a:gd name="connsiteY0" fmla="*/ 12794 h 12793"/>
                <a:gd name="connsiteX1" fmla="*/ 12780 w 12779"/>
                <a:gd name="connsiteY1" fmla="*/ 6410 h 12793"/>
                <a:gd name="connsiteX2" fmla="*/ 10863 w 12779"/>
                <a:gd name="connsiteY2" fmla="*/ 1941 h 12793"/>
                <a:gd name="connsiteX3" fmla="*/ 8946 w 12779"/>
                <a:gd name="connsiteY3" fmla="*/ 664 h 12793"/>
                <a:gd name="connsiteX4" fmla="*/ 1917 w 12779"/>
                <a:gd name="connsiteY4" fmla="*/ 1941 h 12793"/>
                <a:gd name="connsiteX5" fmla="*/ 0 w 12779"/>
                <a:gd name="connsiteY5" fmla="*/ 6410 h 12793"/>
                <a:gd name="connsiteX6" fmla="*/ 1917 w 12779"/>
                <a:gd name="connsiteY6" fmla="*/ 10879 h 12793"/>
                <a:gd name="connsiteX7" fmla="*/ 6390 w 12779"/>
                <a:gd name="connsiteY7" fmla="*/ 12794 h 1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9" h="12793">
                  <a:moveTo>
                    <a:pt x="6390" y="12794"/>
                  </a:moveTo>
                  <a:cubicBezTo>
                    <a:pt x="10224" y="12794"/>
                    <a:pt x="12780" y="10240"/>
                    <a:pt x="12780" y="6410"/>
                  </a:cubicBezTo>
                  <a:cubicBezTo>
                    <a:pt x="12780" y="4495"/>
                    <a:pt x="12141" y="3218"/>
                    <a:pt x="10863" y="1941"/>
                  </a:cubicBezTo>
                  <a:cubicBezTo>
                    <a:pt x="10224" y="1303"/>
                    <a:pt x="9585" y="664"/>
                    <a:pt x="8946" y="664"/>
                  </a:cubicBezTo>
                  <a:cubicBezTo>
                    <a:pt x="6390" y="-613"/>
                    <a:pt x="3834" y="26"/>
                    <a:pt x="1917" y="1941"/>
                  </a:cubicBezTo>
                  <a:cubicBezTo>
                    <a:pt x="639" y="3218"/>
                    <a:pt x="0" y="4495"/>
                    <a:pt x="0" y="6410"/>
                  </a:cubicBezTo>
                  <a:cubicBezTo>
                    <a:pt x="0" y="8325"/>
                    <a:pt x="639" y="9602"/>
                    <a:pt x="1917" y="10879"/>
                  </a:cubicBezTo>
                  <a:cubicBezTo>
                    <a:pt x="3195" y="12155"/>
                    <a:pt x="4473" y="12794"/>
                    <a:pt x="6390" y="12794"/>
                  </a:cubicBezTo>
                  <a:close/>
                </a:path>
              </a:pathLst>
            </a:custGeom>
            <a:grpFill/>
            <a:ln w="6390" cap="flat">
              <a:noFill/>
              <a:prstDash val="solid"/>
              <a:miter/>
            </a:ln>
          </p:spPr>
          <p:txBody>
            <a:bodyPr rtlCol="0" anchor="ctr"/>
            <a:lstStyle/>
            <a:p>
              <a:endParaRPr lang="en-US"/>
            </a:p>
          </p:txBody>
        </p:sp>
        <p:sp>
          <p:nvSpPr>
            <p:cNvPr id="75" name="Graphic 4">
              <a:extLst>
                <a:ext uri="{FF2B5EF4-FFF2-40B4-BE49-F238E27FC236}">
                  <a16:creationId xmlns:a16="http://schemas.microsoft.com/office/drawing/2014/main" id="{D0785DF3-FB4D-2E50-3FCE-571AD4718C63}"/>
                </a:ext>
              </a:extLst>
            </p:cNvPr>
            <p:cNvSpPr/>
            <p:nvPr/>
          </p:nvSpPr>
          <p:spPr>
            <a:xfrm>
              <a:off x="1647325" y="2046228"/>
              <a:ext cx="12779" cy="12767"/>
            </a:xfrm>
            <a:custGeom>
              <a:avLst/>
              <a:gdLst>
                <a:gd name="connsiteX0" fmla="*/ 1917 w 12779"/>
                <a:gd name="connsiteY0" fmla="*/ 10853 h 12767"/>
                <a:gd name="connsiteX1" fmla="*/ 3834 w 12779"/>
                <a:gd name="connsiteY1" fmla="*/ 12130 h 12767"/>
                <a:gd name="connsiteX2" fmla="*/ 6390 w 12779"/>
                <a:gd name="connsiteY2" fmla="*/ 12768 h 12767"/>
                <a:gd name="connsiteX3" fmla="*/ 10863 w 12779"/>
                <a:gd name="connsiteY3" fmla="*/ 10853 h 12767"/>
                <a:gd name="connsiteX4" fmla="*/ 12780 w 12779"/>
                <a:gd name="connsiteY4" fmla="*/ 6384 h 12767"/>
                <a:gd name="connsiteX5" fmla="*/ 6390 w 12779"/>
                <a:gd name="connsiteY5" fmla="*/ 0 h 12767"/>
                <a:gd name="connsiteX6" fmla="*/ 3834 w 12779"/>
                <a:gd name="connsiteY6" fmla="*/ 638 h 12767"/>
                <a:gd name="connsiteX7" fmla="*/ 1917 w 12779"/>
                <a:gd name="connsiteY7" fmla="*/ 1915 h 12767"/>
                <a:gd name="connsiteX8" fmla="*/ 0 w 12779"/>
                <a:gd name="connsiteY8" fmla="*/ 6384 h 12767"/>
                <a:gd name="connsiteX9" fmla="*/ 639 w 12779"/>
                <a:gd name="connsiteY9" fmla="*/ 8938 h 12767"/>
                <a:gd name="connsiteX10" fmla="*/ 1917 w 12779"/>
                <a:gd name="connsiteY10" fmla="*/ 10853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 h="12767">
                  <a:moveTo>
                    <a:pt x="1917" y="10853"/>
                  </a:moveTo>
                  <a:cubicBezTo>
                    <a:pt x="2556" y="11491"/>
                    <a:pt x="3195" y="12130"/>
                    <a:pt x="3834" y="12130"/>
                  </a:cubicBezTo>
                  <a:cubicBezTo>
                    <a:pt x="4473" y="12130"/>
                    <a:pt x="5751" y="12768"/>
                    <a:pt x="6390" y="12768"/>
                  </a:cubicBezTo>
                  <a:cubicBezTo>
                    <a:pt x="8307" y="12768"/>
                    <a:pt x="9585" y="12130"/>
                    <a:pt x="10863" y="10853"/>
                  </a:cubicBezTo>
                  <a:cubicBezTo>
                    <a:pt x="12141" y="9576"/>
                    <a:pt x="12780" y="8299"/>
                    <a:pt x="12780" y="6384"/>
                  </a:cubicBezTo>
                  <a:cubicBezTo>
                    <a:pt x="12780" y="2554"/>
                    <a:pt x="10224" y="0"/>
                    <a:pt x="6390" y="0"/>
                  </a:cubicBezTo>
                  <a:cubicBezTo>
                    <a:pt x="5751" y="0"/>
                    <a:pt x="4473" y="0"/>
                    <a:pt x="3834" y="638"/>
                  </a:cubicBezTo>
                  <a:cubicBezTo>
                    <a:pt x="3195" y="638"/>
                    <a:pt x="2556" y="1277"/>
                    <a:pt x="1917" y="1915"/>
                  </a:cubicBezTo>
                  <a:cubicBezTo>
                    <a:pt x="639" y="3192"/>
                    <a:pt x="0" y="4469"/>
                    <a:pt x="0" y="6384"/>
                  </a:cubicBezTo>
                  <a:cubicBezTo>
                    <a:pt x="0" y="7022"/>
                    <a:pt x="0" y="8299"/>
                    <a:pt x="639" y="8938"/>
                  </a:cubicBezTo>
                  <a:cubicBezTo>
                    <a:pt x="1278" y="9576"/>
                    <a:pt x="1278" y="10214"/>
                    <a:pt x="1917" y="10853"/>
                  </a:cubicBezTo>
                  <a:close/>
                </a:path>
              </a:pathLst>
            </a:custGeom>
            <a:grpFill/>
            <a:ln w="6390" cap="flat">
              <a:noFill/>
              <a:prstDash val="solid"/>
              <a:miter/>
            </a:ln>
          </p:spPr>
          <p:txBody>
            <a:bodyPr rtlCol="0" anchor="ctr"/>
            <a:lstStyle/>
            <a:p>
              <a:endParaRPr lang="en-US"/>
            </a:p>
          </p:txBody>
        </p:sp>
        <p:sp>
          <p:nvSpPr>
            <p:cNvPr id="76" name="Graphic 4">
              <a:extLst>
                <a:ext uri="{FF2B5EF4-FFF2-40B4-BE49-F238E27FC236}">
                  <a16:creationId xmlns:a16="http://schemas.microsoft.com/office/drawing/2014/main" id="{4A3A453A-8E69-AB72-B1B8-05A194C701C3}"/>
                </a:ext>
              </a:extLst>
            </p:cNvPr>
            <p:cNvSpPr/>
            <p:nvPr/>
          </p:nvSpPr>
          <p:spPr>
            <a:xfrm>
              <a:off x="1647325" y="2018139"/>
              <a:ext cx="12779" cy="12767"/>
            </a:xfrm>
            <a:custGeom>
              <a:avLst/>
              <a:gdLst>
                <a:gd name="connsiteX0" fmla="*/ 1917 w 12779"/>
                <a:gd name="connsiteY0" fmla="*/ 10853 h 12767"/>
                <a:gd name="connsiteX1" fmla="*/ 3834 w 12779"/>
                <a:gd name="connsiteY1" fmla="*/ 12130 h 12767"/>
                <a:gd name="connsiteX2" fmla="*/ 6390 w 12779"/>
                <a:gd name="connsiteY2" fmla="*/ 12768 h 12767"/>
                <a:gd name="connsiteX3" fmla="*/ 12141 w 12779"/>
                <a:gd name="connsiteY3" fmla="*/ 8938 h 12767"/>
                <a:gd name="connsiteX4" fmla="*/ 12780 w 12779"/>
                <a:gd name="connsiteY4" fmla="*/ 6384 h 12767"/>
                <a:gd name="connsiteX5" fmla="*/ 6390 w 12779"/>
                <a:gd name="connsiteY5" fmla="*/ 0 h 12767"/>
                <a:gd name="connsiteX6" fmla="*/ 1917 w 12779"/>
                <a:gd name="connsiteY6" fmla="*/ 1915 h 12767"/>
                <a:gd name="connsiteX7" fmla="*/ 639 w 12779"/>
                <a:gd name="connsiteY7" fmla="*/ 3830 h 12767"/>
                <a:gd name="connsiteX8" fmla="*/ 0 w 12779"/>
                <a:gd name="connsiteY8" fmla="*/ 6384 h 12767"/>
                <a:gd name="connsiteX9" fmla="*/ 639 w 12779"/>
                <a:gd name="connsiteY9" fmla="*/ 8938 h 12767"/>
                <a:gd name="connsiteX10" fmla="*/ 1917 w 12779"/>
                <a:gd name="connsiteY10" fmla="*/ 10853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 h="12767">
                  <a:moveTo>
                    <a:pt x="1917" y="10853"/>
                  </a:moveTo>
                  <a:cubicBezTo>
                    <a:pt x="2556" y="11491"/>
                    <a:pt x="3195" y="12130"/>
                    <a:pt x="3834" y="12130"/>
                  </a:cubicBezTo>
                  <a:cubicBezTo>
                    <a:pt x="4473" y="12768"/>
                    <a:pt x="5751" y="12768"/>
                    <a:pt x="6390" y="12768"/>
                  </a:cubicBezTo>
                  <a:cubicBezTo>
                    <a:pt x="8946" y="12768"/>
                    <a:pt x="11502" y="11491"/>
                    <a:pt x="12141" y="8938"/>
                  </a:cubicBezTo>
                  <a:cubicBezTo>
                    <a:pt x="12141" y="8299"/>
                    <a:pt x="12780" y="7661"/>
                    <a:pt x="12780" y="6384"/>
                  </a:cubicBezTo>
                  <a:cubicBezTo>
                    <a:pt x="12780" y="2554"/>
                    <a:pt x="10224" y="0"/>
                    <a:pt x="6390" y="0"/>
                  </a:cubicBezTo>
                  <a:cubicBezTo>
                    <a:pt x="4473" y="0"/>
                    <a:pt x="3195" y="638"/>
                    <a:pt x="1917" y="1915"/>
                  </a:cubicBezTo>
                  <a:cubicBezTo>
                    <a:pt x="1278" y="2554"/>
                    <a:pt x="639" y="3192"/>
                    <a:pt x="639" y="3830"/>
                  </a:cubicBezTo>
                  <a:cubicBezTo>
                    <a:pt x="0" y="4469"/>
                    <a:pt x="0" y="5746"/>
                    <a:pt x="0" y="6384"/>
                  </a:cubicBezTo>
                  <a:cubicBezTo>
                    <a:pt x="0" y="7022"/>
                    <a:pt x="0" y="8299"/>
                    <a:pt x="639" y="8938"/>
                  </a:cubicBezTo>
                  <a:cubicBezTo>
                    <a:pt x="1278" y="10214"/>
                    <a:pt x="1278" y="10853"/>
                    <a:pt x="1917" y="10853"/>
                  </a:cubicBezTo>
                  <a:close/>
                </a:path>
              </a:pathLst>
            </a:custGeom>
            <a:grpFill/>
            <a:ln w="6390" cap="flat">
              <a:noFill/>
              <a:prstDash val="solid"/>
              <a:miter/>
            </a:ln>
          </p:spPr>
          <p:txBody>
            <a:bodyPr rtlCol="0" anchor="ctr"/>
            <a:lstStyle/>
            <a:p>
              <a:endParaRPr lang="en-US"/>
            </a:p>
          </p:txBody>
        </p:sp>
        <p:sp>
          <p:nvSpPr>
            <p:cNvPr id="77" name="Graphic 4">
              <a:extLst>
                <a:ext uri="{FF2B5EF4-FFF2-40B4-BE49-F238E27FC236}">
                  <a16:creationId xmlns:a16="http://schemas.microsoft.com/office/drawing/2014/main" id="{00F2F0CB-4A7E-DEF6-36B2-910BABAD7C2D}"/>
                </a:ext>
              </a:extLst>
            </p:cNvPr>
            <p:cNvSpPr/>
            <p:nvPr/>
          </p:nvSpPr>
          <p:spPr>
            <a:xfrm>
              <a:off x="1675441" y="2018538"/>
              <a:ext cx="12779" cy="12368"/>
            </a:xfrm>
            <a:custGeom>
              <a:avLst/>
              <a:gdLst>
                <a:gd name="connsiteX0" fmla="*/ 1917 w 12779"/>
                <a:gd name="connsiteY0" fmla="*/ 10454 h 12368"/>
                <a:gd name="connsiteX1" fmla="*/ 3834 w 12779"/>
                <a:gd name="connsiteY1" fmla="*/ 11731 h 12368"/>
                <a:gd name="connsiteX2" fmla="*/ 6390 w 12779"/>
                <a:gd name="connsiteY2" fmla="*/ 12369 h 12368"/>
                <a:gd name="connsiteX3" fmla="*/ 8946 w 12779"/>
                <a:gd name="connsiteY3" fmla="*/ 11731 h 12368"/>
                <a:gd name="connsiteX4" fmla="*/ 10863 w 12779"/>
                <a:gd name="connsiteY4" fmla="*/ 10454 h 12368"/>
                <a:gd name="connsiteX5" fmla="*/ 12141 w 12779"/>
                <a:gd name="connsiteY5" fmla="*/ 8539 h 12368"/>
                <a:gd name="connsiteX6" fmla="*/ 12780 w 12779"/>
                <a:gd name="connsiteY6" fmla="*/ 5985 h 12368"/>
                <a:gd name="connsiteX7" fmla="*/ 10863 w 12779"/>
                <a:gd name="connsiteY7" fmla="*/ 1516 h 12368"/>
                <a:gd name="connsiteX8" fmla="*/ 10224 w 12779"/>
                <a:gd name="connsiteY8" fmla="*/ 878 h 12368"/>
                <a:gd name="connsiteX9" fmla="*/ 8946 w 12779"/>
                <a:gd name="connsiteY9" fmla="*/ 239 h 12368"/>
                <a:gd name="connsiteX10" fmla="*/ 7668 w 12779"/>
                <a:gd name="connsiteY10" fmla="*/ 239 h 12368"/>
                <a:gd name="connsiteX11" fmla="*/ 1917 w 12779"/>
                <a:gd name="connsiteY11" fmla="*/ 2155 h 12368"/>
                <a:gd name="connsiteX12" fmla="*/ 0 w 12779"/>
                <a:gd name="connsiteY12" fmla="*/ 6623 h 12368"/>
                <a:gd name="connsiteX13" fmla="*/ 639 w 12779"/>
                <a:gd name="connsiteY13" fmla="*/ 9177 h 12368"/>
                <a:gd name="connsiteX14" fmla="*/ 1917 w 12779"/>
                <a:gd name="connsiteY14" fmla="*/ 10454 h 1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79" h="12368">
                  <a:moveTo>
                    <a:pt x="1917" y="10454"/>
                  </a:moveTo>
                  <a:cubicBezTo>
                    <a:pt x="2556" y="11092"/>
                    <a:pt x="3195" y="11731"/>
                    <a:pt x="3834" y="11731"/>
                  </a:cubicBezTo>
                  <a:cubicBezTo>
                    <a:pt x="4473" y="12369"/>
                    <a:pt x="5751" y="12369"/>
                    <a:pt x="6390" y="12369"/>
                  </a:cubicBezTo>
                  <a:cubicBezTo>
                    <a:pt x="7029" y="12369"/>
                    <a:pt x="8307" y="12369"/>
                    <a:pt x="8946" y="11731"/>
                  </a:cubicBezTo>
                  <a:cubicBezTo>
                    <a:pt x="9585" y="11731"/>
                    <a:pt x="10224" y="11092"/>
                    <a:pt x="10863" y="10454"/>
                  </a:cubicBezTo>
                  <a:cubicBezTo>
                    <a:pt x="11502" y="9815"/>
                    <a:pt x="12141" y="9177"/>
                    <a:pt x="12141" y="8539"/>
                  </a:cubicBezTo>
                  <a:cubicBezTo>
                    <a:pt x="12141" y="7900"/>
                    <a:pt x="12780" y="6623"/>
                    <a:pt x="12780" y="5985"/>
                  </a:cubicBezTo>
                  <a:cubicBezTo>
                    <a:pt x="12780" y="4070"/>
                    <a:pt x="12141" y="2793"/>
                    <a:pt x="10863" y="1516"/>
                  </a:cubicBezTo>
                  <a:lnTo>
                    <a:pt x="10224" y="878"/>
                  </a:lnTo>
                  <a:lnTo>
                    <a:pt x="8946" y="239"/>
                  </a:lnTo>
                  <a:lnTo>
                    <a:pt x="7668" y="239"/>
                  </a:lnTo>
                  <a:cubicBezTo>
                    <a:pt x="5751" y="-399"/>
                    <a:pt x="3195" y="239"/>
                    <a:pt x="1917" y="2155"/>
                  </a:cubicBezTo>
                  <a:cubicBezTo>
                    <a:pt x="639" y="3431"/>
                    <a:pt x="0" y="4708"/>
                    <a:pt x="0" y="6623"/>
                  </a:cubicBezTo>
                  <a:cubicBezTo>
                    <a:pt x="0" y="7262"/>
                    <a:pt x="0" y="8539"/>
                    <a:pt x="639" y="9177"/>
                  </a:cubicBezTo>
                  <a:cubicBezTo>
                    <a:pt x="639" y="9815"/>
                    <a:pt x="1278" y="10454"/>
                    <a:pt x="1917" y="10454"/>
                  </a:cubicBezTo>
                  <a:close/>
                </a:path>
              </a:pathLst>
            </a:custGeom>
            <a:grpFill/>
            <a:ln w="6390" cap="flat">
              <a:noFill/>
              <a:prstDash val="solid"/>
              <a:miter/>
            </a:ln>
          </p:spPr>
          <p:txBody>
            <a:bodyPr rtlCol="0" anchor="ctr"/>
            <a:lstStyle/>
            <a:p>
              <a:endParaRPr lang="en-US"/>
            </a:p>
          </p:txBody>
        </p:sp>
        <p:sp>
          <p:nvSpPr>
            <p:cNvPr id="78" name="Graphic 4">
              <a:extLst>
                <a:ext uri="{FF2B5EF4-FFF2-40B4-BE49-F238E27FC236}">
                  <a16:creationId xmlns:a16="http://schemas.microsoft.com/office/drawing/2014/main" id="{5AD61EC4-03F0-3E4F-E3F3-5FE16D3EC46C}"/>
                </a:ext>
              </a:extLst>
            </p:cNvPr>
            <p:cNvSpPr/>
            <p:nvPr/>
          </p:nvSpPr>
          <p:spPr>
            <a:xfrm>
              <a:off x="1675441" y="1990688"/>
              <a:ext cx="12779" cy="12767"/>
            </a:xfrm>
            <a:custGeom>
              <a:avLst/>
              <a:gdLst>
                <a:gd name="connsiteX0" fmla="*/ 3834 w 12779"/>
                <a:gd name="connsiteY0" fmla="*/ 12130 h 12767"/>
                <a:gd name="connsiteX1" fmla="*/ 6390 w 12779"/>
                <a:gd name="connsiteY1" fmla="*/ 12768 h 12767"/>
                <a:gd name="connsiteX2" fmla="*/ 8946 w 12779"/>
                <a:gd name="connsiteY2" fmla="*/ 12130 h 12767"/>
                <a:gd name="connsiteX3" fmla="*/ 10863 w 12779"/>
                <a:gd name="connsiteY3" fmla="*/ 10853 h 12767"/>
                <a:gd name="connsiteX4" fmla="*/ 12780 w 12779"/>
                <a:gd name="connsiteY4" fmla="*/ 6384 h 12767"/>
                <a:gd name="connsiteX5" fmla="*/ 6390 w 12779"/>
                <a:gd name="connsiteY5" fmla="*/ 0 h 12767"/>
                <a:gd name="connsiteX6" fmla="*/ 1917 w 12779"/>
                <a:gd name="connsiteY6" fmla="*/ 1915 h 12767"/>
                <a:gd name="connsiteX7" fmla="*/ 639 w 12779"/>
                <a:gd name="connsiteY7" fmla="*/ 3830 h 12767"/>
                <a:gd name="connsiteX8" fmla="*/ 0 w 12779"/>
                <a:gd name="connsiteY8" fmla="*/ 6384 h 12767"/>
                <a:gd name="connsiteX9" fmla="*/ 1917 w 12779"/>
                <a:gd name="connsiteY9" fmla="*/ 10853 h 12767"/>
                <a:gd name="connsiteX10" fmla="*/ 3834 w 12779"/>
                <a:gd name="connsiteY10" fmla="*/ 1213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 h="12767">
                  <a:moveTo>
                    <a:pt x="3834" y="12130"/>
                  </a:moveTo>
                  <a:cubicBezTo>
                    <a:pt x="4473" y="12130"/>
                    <a:pt x="5751" y="12768"/>
                    <a:pt x="6390" y="12768"/>
                  </a:cubicBezTo>
                  <a:cubicBezTo>
                    <a:pt x="7029" y="12768"/>
                    <a:pt x="8307" y="12768"/>
                    <a:pt x="8946" y="12130"/>
                  </a:cubicBezTo>
                  <a:cubicBezTo>
                    <a:pt x="9585" y="11491"/>
                    <a:pt x="10224" y="11491"/>
                    <a:pt x="10863" y="10853"/>
                  </a:cubicBezTo>
                  <a:cubicBezTo>
                    <a:pt x="12141" y="9576"/>
                    <a:pt x="12780" y="8299"/>
                    <a:pt x="12780" y="6384"/>
                  </a:cubicBezTo>
                  <a:cubicBezTo>
                    <a:pt x="12780" y="2554"/>
                    <a:pt x="9585" y="0"/>
                    <a:pt x="6390" y="0"/>
                  </a:cubicBezTo>
                  <a:cubicBezTo>
                    <a:pt x="4473" y="0"/>
                    <a:pt x="3195" y="638"/>
                    <a:pt x="1917" y="1915"/>
                  </a:cubicBezTo>
                  <a:cubicBezTo>
                    <a:pt x="1278" y="2554"/>
                    <a:pt x="639" y="3192"/>
                    <a:pt x="639" y="3830"/>
                  </a:cubicBezTo>
                  <a:cubicBezTo>
                    <a:pt x="0" y="4469"/>
                    <a:pt x="0" y="5107"/>
                    <a:pt x="0" y="6384"/>
                  </a:cubicBezTo>
                  <a:cubicBezTo>
                    <a:pt x="0" y="8299"/>
                    <a:pt x="639" y="9576"/>
                    <a:pt x="1917" y="10853"/>
                  </a:cubicBezTo>
                  <a:cubicBezTo>
                    <a:pt x="2556" y="11491"/>
                    <a:pt x="3195" y="12130"/>
                    <a:pt x="3834" y="12130"/>
                  </a:cubicBezTo>
                  <a:close/>
                </a:path>
              </a:pathLst>
            </a:custGeom>
            <a:grpFill/>
            <a:ln w="6390" cap="flat">
              <a:noFill/>
              <a:prstDash val="solid"/>
              <a:miter/>
            </a:ln>
          </p:spPr>
          <p:txBody>
            <a:bodyPr rtlCol="0" anchor="ctr"/>
            <a:lstStyle/>
            <a:p>
              <a:endParaRPr lang="en-US"/>
            </a:p>
          </p:txBody>
        </p:sp>
        <p:sp>
          <p:nvSpPr>
            <p:cNvPr id="79" name="Graphic 4">
              <a:extLst>
                <a:ext uri="{FF2B5EF4-FFF2-40B4-BE49-F238E27FC236}">
                  <a16:creationId xmlns:a16="http://schemas.microsoft.com/office/drawing/2014/main" id="{1A15CBE4-ECD6-C88B-3E67-06519CA5A1DF}"/>
                </a:ext>
              </a:extLst>
            </p:cNvPr>
            <p:cNvSpPr/>
            <p:nvPr/>
          </p:nvSpPr>
          <p:spPr>
            <a:xfrm>
              <a:off x="1647964" y="1990688"/>
              <a:ext cx="12779" cy="12768"/>
            </a:xfrm>
            <a:custGeom>
              <a:avLst/>
              <a:gdLst>
                <a:gd name="connsiteX0" fmla="*/ 3834 w 12779"/>
                <a:gd name="connsiteY0" fmla="*/ 12130 h 12768"/>
                <a:gd name="connsiteX1" fmla="*/ 6390 w 12779"/>
                <a:gd name="connsiteY1" fmla="*/ 12768 h 12768"/>
                <a:gd name="connsiteX2" fmla="*/ 10863 w 12779"/>
                <a:gd name="connsiteY2" fmla="*/ 10853 h 12768"/>
                <a:gd name="connsiteX3" fmla="*/ 12780 w 12779"/>
                <a:gd name="connsiteY3" fmla="*/ 6384 h 12768"/>
                <a:gd name="connsiteX4" fmla="*/ 12141 w 12779"/>
                <a:gd name="connsiteY4" fmla="*/ 3830 h 12768"/>
                <a:gd name="connsiteX5" fmla="*/ 10863 w 12779"/>
                <a:gd name="connsiteY5" fmla="*/ 1915 h 12768"/>
                <a:gd name="connsiteX6" fmla="*/ 1917 w 12779"/>
                <a:gd name="connsiteY6" fmla="*/ 1915 h 12768"/>
                <a:gd name="connsiteX7" fmla="*/ 0 w 12779"/>
                <a:gd name="connsiteY7" fmla="*/ 6384 h 12768"/>
                <a:gd name="connsiteX8" fmla="*/ 1917 w 12779"/>
                <a:gd name="connsiteY8" fmla="*/ 10853 h 12768"/>
                <a:gd name="connsiteX9" fmla="*/ 3834 w 12779"/>
                <a:gd name="connsiteY9" fmla="*/ 12130 h 1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9" h="12768">
                  <a:moveTo>
                    <a:pt x="3834" y="12130"/>
                  </a:moveTo>
                  <a:cubicBezTo>
                    <a:pt x="4473" y="12130"/>
                    <a:pt x="5751" y="12768"/>
                    <a:pt x="6390" y="12768"/>
                  </a:cubicBezTo>
                  <a:cubicBezTo>
                    <a:pt x="8307" y="12768"/>
                    <a:pt x="9585" y="12130"/>
                    <a:pt x="10863" y="10853"/>
                  </a:cubicBezTo>
                  <a:cubicBezTo>
                    <a:pt x="12141" y="9576"/>
                    <a:pt x="12780" y="8299"/>
                    <a:pt x="12780" y="6384"/>
                  </a:cubicBezTo>
                  <a:cubicBezTo>
                    <a:pt x="12780" y="5746"/>
                    <a:pt x="12780" y="4469"/>
                    <a:pt x="12141" y="3830"/>
                  </a:cubicBezTo>
                  <a:cubicBezTo>
                    <a:pt x="11502" y="3192"/>
                    <a:pt x="11502" y="2554"/>
                    <a:pt x="10863" y="1915"/>
                  </a:cubicBezTo>
                  <a:cubicBezTo>
                    <a:pt x="8307" y="-638"/>
                    <a:pt x="4473" y="-638"/>
                    <a:pt x="1917" y="1915"/>
                  </a:cubicBezTo>
                  <a:cubicBezTo>
                    <a:pt x="639" y="3192"/>
                    <a:pt x="0" y="4469"/>
                    <a:pt x="0" y="6384"/>
                  </a:cubicBezTo>
                  <a:cubicBezTo>
                    <a:pt x="0" y="8299"/>
                    <a:pt x="639" y="9576"/>
                    <a:pt x="1917" y="10853"/>
                  </a:cubicBezTo>
                  <a:cubicBezTo>
                    <a:pt x="1917" y="11491"/>
                    <a:pt x="2556" y="12130"/>
                    <a:pt x="3834" y="12130"/>
                  </a:cubicBezTo>
                  <a:close/>
                </a:path>
              </a:pathLst>
            </a:custGeom>
            <a:grpFill/>
            <a:ln w="6390" cap="flat">
              <a:noFill/>
              <a:prstDash val="solid"/>
              <a:miter/>
            </a:ln>
          </p:spPr>
          <p:txBody>
            <a:bodyPr rtlCol="0" anchor="ctr"/>
            <a:lstStyle/>
            <a:p>
              <a:endParaRPr lang="en-US"/>
            </a:p>
          </p:txBody>
        </p:sp>
        <p:sp>
          <p:nvSpPr>
            <p:cNvPr id="80" name="Graphic 4">
              <a:extLst>
                <a:ext uri="{FF2B5EF4-FFF2-40B4-BE49-F238E27FC236}">
                  <a16:creationId xmlns:a16="http://schemas.microsoft.com/office/drawing/2014/main" id="{9A9FA22D-5FED-F802-6CC5-6B98CE9E98AA}"/>
                </a:ext>
              </a:extLst>
            </p:cNvPr>
            <p:cNvSpPr/>
            <p:nvPr/>
          </p:nvSpPr>
          <p:spPr>
            <a:xfrm>
              <a:off x="1731033" y="2101769"/>
              <a:ext cx="12779" cy="12608"/>
            </a:xfrm>
            <a:custGeom>
              <a:avLst/>
              <a:gdLst>
                <a:gd name="connsiteX0" fmla="*/ 1917 w 12779"/>
                <a:gd name="connsiteY0" fmla="*/ 1915 h 12608"/>
                <a:gd name="connsiteX1" fmla="*/ 0 w 12779"/>
                <a:gd name="connsiteY1" fmla="*/ 6384 h 12608"/>
                <a:gd name="connsiteX2" fmla="*/ 639 w 12779"/>
                <a:gd name="connsiteY2" fmla="*/ 8938 h 12608"/>
                <a:gd name="connsiteX3" fmla="*/ 1917 w 12779"/>
                <a:gd name="connsiteY3" fmla="*/ 10853 h 12608"/>
                <a:gd name="connsiteX4" fmla="*/ 3834 w 12779"/>
                <a:gd name="connsiteY4" fmla="*/ 12130 h 12608"/>
                <a:gd name="connsiteX5" fmla="*/ 8946 w 12779"/>
                <a:gd name="connsiteY5" fmla="*/ 12130 h 12608"/>
                <a:gd name="connsiteX6" fmla="*/ 10863 w 12779"/>
                <a:gd name="connsiteY6" fmla="*/ 10853 h 12608"/>
                <a:gd name="connsiteX7" fmla="*/ 12141 w 12779"/>
                <a:gd name="connsiteY7" fmla="*/ 8938 h 12608"/>
                <a:gd name="connsiteX8" fmla="*/ 12780 w 12779"/>
                <a:gd name="connsiteY8" fmla="*/ 6384 h 12608"/>
                <a:gd name="connsiteX9" fmla="*/ 6390 w 12779"/>
                <a:gd name="connsiteY9" fmla="*/ 0 h 12608"/>
                <a:gd name="connsiteX10" fmla="*/ 1917 w 12779"/>
                <a:gd name="connsiteY10" fmla="*/ 1915 h 12608"/>
                <a:gd name="connsiteX11" fmla="*/ 1917 w 12779"/>
                <a:gd name="connsiteY11" fmla="*/ 1915 h 1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79" h="12608">
                  <a:moveTo>
                    <a:pt x="1917" y="1915"/>
                  </a:moveTo>
                  <a:cubicBezTo>
                    <a:pt x="639" y="3192"/>
                    <a:pt x="0" y="4469"/>
                    <a:pt x="0" y="6384"/>
                  </a:cubicBezTo>
                  <a:cubicBezTo>
                    <a:pt x="0" y="7022"/>
                    <a:pt x="0" y="8299"/>
                    <a:pt x="639" y="8938"/>
                  </a:cubicBezTo>
                  <a:cubicBezTo>
                    <a:pt x="639" y="9576"/>
                    <a:pt x="1278" y="10214"/>
                    <a:pt x="1917" y="10853"/>
                  </a:cubicBezTo>
                  <a:cubicBezTo>
                    <a:pt x="2556" y="11491"/>
                    <a:pt x="3195" y="12130"/>
                    <a:pt x="3834" y="12130"/>
                  </a:cubicBezTo>
                  <a:cubicBezTo>
                    <a:pt x="5112" y="12768"/>
                    <a:pt x="7029" y="12768"/>
                    <a:pt x="8946" y="12130"/>
                  </a:cubicBezTo>
                  <a:cubicBezTo>
                    <a:pt x="9585" y="12130"/>
                    <a:pt x="10224" y="11491"/>
                    <a:pt x="10863" y="10853"/>
                  </a:cubicBezTo>
                  <a:cubicBezTo>
                    <a:pt x="11502" y="10214"/>
                    <a:pt x="12141" y="9576"/>
                    <a:pt x="12141" y="8938"/>
                  </a:cubicBezTo>
                  <a:cubicBezTo>
                    <a:pt x="12780" y="8299"/>
                    <a:pt x="12780" y="7661"/>
                    <a:pt x="12780" y="6384"/>
                  </a:cubicBezTo>
                  <a:cubicBezTo>
                    <a:pt x="12780" y="2554"/>
                    <a:pt x="10224" y="0"/>
                    <a:pt x="6390" y="0"/>
                  </a:cubicBezTo>
                  <a:cubicBezTo>
                    <a:pt x="5112" y="0"/>
                    <a:pt x="3195" y="638"/>
                    <a:pt x="1917" y="1915"/>
                  </a:cubicBezTo>
                  <a:lnTo>
                    <a:pt x="1917" y="1915"/>
                  </a:lnTo>
                  <a:close/>
                </a:path>
              </a:pathLst>
            </a:custGeom>
            <a:grpFill/>
            <a:ln w="6390" cap="flat">
              <a:noFill/>
              <a:prstDash val="solid"/>
              <a:miter/>
            </a:ln>
          </p:spPr>
          <p:txBody>
            <a:bodyPr rtlCol="0" anchor="ctr"/>
            <a:lstStyle/>
            <a:p>
              <a:endParaRPr lang="en-US"/>
            </a:p>
          </p:txBody>
        </p:sp>
        <p:sp>
          <p:nvSpPr>
            <p:cNvPr id="81" name="Graphic 4">
              <a:extLst>
                <a:ext uri="{FF2B5EF4-FFF2-40B4-BE49-F238E27FC236}">
                  <a16:creationId xmlns:a16="http://schemas.microsoft.com/office/drawing/2014/main" id="{1BEE3BF6-981D-0EA2-0A68-E140503C4393}"/>
                </a:ext>
              </a:extLst>
            </p:cNvPr>
            <p:cNvSpPr/>
            <p:nvPr/>
          </p:nvSpPr>
          <p:spPr>
            <a:xfrm>
              <a:off x="1731033" y="2074318"/>
              <a:ext cx="12779" cy="12767"/>
            </a:xfrm>
            <a:custGeom>
              <a:avLst/>
              <a:gdLst>
                <a:gd name="connsiteX0" fmla="*/ 6390 w 12779"/>
                <a:gd name="connsiteY0" fmla="*/ 12768 h 12767"/>
                <a:gd name="connsiteX1" fmla="*/ 10863 w 12779"/>
                <a:gd name="connsiteY1" fmla="*/ 10853 h 12767"/>
                <a:gd name="connsiteX2" fmla="*/ 12141 w 12779"/>
                <a:gd name="connsiteY2" fmla="*/ 8938 h 12767"/>
                <a:gd name="connsiteX3" fmla="*/ 12780 w 12779"/>
                <a:gd name="connsiteY3" fmla="*/ 6384 h 12767"/>
                <a:gd name="connsiteX4" fmla="*/ 10863 w 12779"/>
                <a:gd name="connsiteY4" fmla="*/ 1915 h 12767"/>
                <a:gd name="connsiteX5" fmla="*/ 1917 w 12779"/>
                <a:gd name="connsiteY5" fmla="*/ 1915 h 12767"/>
                <a:gd name="connsiteX6" fmla="*/ 1917 w 12779"/>
                <a:gd name="connsiteY6" fmla="*/ 1915 h 12767"/>
                <a:gd name="connsiteX7" fmla="*/ 1917 w 12779"/>
                <a:gd name="connsiteY7" fmla="*/ 10853 h 12767"/>
                <a:gd name="connsiteX8" fmla="*/ 6390 w 12779"/>
                <a:gd name="connsiteY8" fmla="*/ 12768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79" h="12767">
                  <a:moveTo>
                    <a:pt x="6390" y="12768"/>
                  </a:moveTo>
                  <a:cubicBezTo>
                    <a:pt x="8307" y="12768"/>
                    <a:pt x="9585" y="12130"/>
                    <a:pt x="10863" y="10853"/>
                  </a:cubicBezTo>
                  <a:cubicBezTo>
                    <a:pt x="11502" y="10214"/>
                    <a:pt x="12141" y="9576"/>
                    <a:pt x="12141" y="8938"/>
                  </a:cubicBezTo>
                  <a:cubicBezTo>
                    <a:pt x="12780" y="8299"/>
                    <a:pt x="12780" y="7661"/>
                    <a:pt x="12780" y="6384"/>
                  </a:cubicBezTo>
                  <a:cubicBezTo>
                    <a:pt x="12780" y="4469"/>
                    <a:pt x="12141" y="3192"/>
                    <a:pt x="10863" y="1915"/>
                  </a:cubicBezTo>
                  <a:cubicBezTo>
                    <a:pt x="8307" y="-638"/>
                    <a:pt x="4473" y="-638"/>
                    <a:pt x="1917" y="1915"/>
                  </a:cubicBezTo>
                  <a:cubicBezTo>
                    <a:pt x="1917" y="1915"/>
                    <a:pt x="1917" y="1915"/>
                    <a:pt x="1917" y="1915"/>
                  </a:cubicBezTo>
                  <a:cubicBezTo>
                    <a:pt x="-639" y="4469"/>
                    <a:pt x="-639" y="8299"/>
                    <a:pt x="1917" y="10853"/>
                  </a:cubicBezTo>
                  <a:cubicBezTo>
                    <a:pt x="3195" y="12130"/>
                    <a:pt x="5112" y="12768"/>
                    <a:pt x="6390" y="12768"/>
                  </a:cubicBezTo>
                  <a:close/>
                </a:path>
              </a:pathLst>
            </a:custGeom>
            <a:grpFill/>
            <a:ln w="6390" cap="flat">
              <a:noFill/>
              <a:prstDash val="solid"/>
              <a:miter/>
            </a:ln>
          </p:spPr>
          <p:txBody>
            <a:bodyPr rtlCol="0" anchor="ctr"/>
            <a:lstStyle/>
            <a:p>
              <a:endParaRPr lang="en-US"/>
            </a:p>
          </p:txBody>
        </p:sp>
        <p:sp>
          <p:nvSpPr>
            <p:cNvPr id="82" name="Graphic 4">
              <a:extLst>
                <a:ext uri="{FF2B5EF4-FFF2-40B4-BE49-F238E27FC236}">
                  <a16:creationId xmlns:a16="http://schemas.microsoft.com/office/drawing/2014/main" id="{55CE750D-4707-65CB-B814-702C8F2D0255}"/>
                </a:ext>
              </a:extLst>
            </p:cNvPr>
            <p:cNvSpPr/>
            <p:nvPr/>
          </p:nvSpPr>
          <p:spPr>
            <a:xfrm>
              <a:off x="1731033" y="2046228"/>
              <a:ext cx="12779" cy="12767"/>
            </a:xfrm>
            <a:custGeom>
              <a:avLst/>
              <a:gdLst>
                <a:gd name="connsiteX0" fmla="*/ 6390 w 12779"/>
                <a:gd name="connsiteY0" fmla="*/ 12768 h 12767"/>
                <a:gd name="connsiteX1" fmla="*/ 12780 w 12779"/>
                <a:gd name="connsiteY1" fmla="*/ 6384 h 12767"/>
                <a:gd name="connsiteX2" fmla="*/ 10863 w 12779"/>
                <a:gd name="connsiteY2" fmla="*/ 1915 h 12767"/>
                <a:gd name="connsiteX3" fmla="*/ 1917 w 12779"/>
                <a:gd name="connsiteY3" fmla="*/ 1915 h 12767"/>
                <a:gd name="connsiteX4" fmla="*/ 1917 w 12779"/>
                <a:gd name="connsiteY4" fmla="*/ 1915 h 12767"/>
                <a:gd name="connsiteX5" fmla="*/ 0 w 12779"/>
                <a:gd name="connsiteY5" fmla="*/ 6384 h 12767"/>
                <a:gd name="connsiteX6" fmla="*/ 6390 w 12779"/>
                <a:gd name="connsiteY6" fmla="*/ 12768 h 12767"/>
                <a:gd name="connsiteX7" fmla="*/ 6390 w 12779"/>
                <a:gd name="connsiteY7" fmla="*/ 12768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9" h="12767">
                  <a:moveTo>
                    <a:pt x="6390" y="12768"/>
                  </a:moveTo>
                  <a:cubicBezTo>
                    <a:pt x="10224" y="12768"/>
                    <a:pt x="12780" y="10214"/>
                    <a:pt x="12780" y="6384"/>
                  </a:cubicBezTo>
                  <a:cubicBezTo>
                    <a:pt x="12780" y="4469"/>
                    <a:pt x="12141" y="3192"/>
                    <a:pt x="10863" y="1915"/>
                  </a:cubicBezTo>
                  <a:cubicBezTo>
                    <a:pt x="8307" y="-638"/>
                    <a:pt x="4473" y="-638"/>
                    <a:pt x="1917" y="1915"/>
                  </a:cubicBezTo>
                  <a:cubicBezTo>
                    <a:pt x="1917" y="1915"/>
                    <a:pt x="1917" y="1915"/>
                    <a:pt x="1917" y="1915"/>
                  </a:cubicBezTo>
                  <a:cubicBezTo>
                    <a:pt x="639" y="3192"/>
                    <a:pt x="0" y="4469"/>
                    <a:pt x="0" y="6384"/>
                  </a:cubicBezTo>
                  <a:cubicBezTo>
                    <a:pt x="0" y="10214"/>
                    <a:pt x="3195" y="12768"/>
                    <a:pt x="6390" y="12768"/>
                  </a:cubicBezTo>
                  <a:lnTo>
                    <a:pt x="6390" y="12768"/>
                  </a:lnTo>
                  <a:close/>
                </a:path>
              </a:pathLst>
            </a:custGeom>
            <a:grpFill/>
            <a:ln w="6390" cap="flat">
              <a:noFill/>
              <a:prstDash val="solid"/>
              <a:miter/>
            </a:ln>
          </p:spPr>
          <p:txBody>
            <a:bodyPr rtlCol="0" anchor="ctr"/>
            <a:lstStyle/>
            <a:p>
              <a:endParaRPr lang="en-US"/>
            </a:p>
          </p:txBody>
        </p:sp>
        <p:sp>
          <p:nvSpPr>
            <p:cNvPr id="83" name="Graphic 4">
              <a:extLst>
                <a:ext uri="{FF2B5EF4-FFF2-40B4-BE49-F238E27FC236}">
                  <a16:creationId xmlns:a16="http://schemas.microsoft.com/office/drawing/2014/main" id="{9B6F15E1-AD33-D0F2-5F9A-154E13E9588E}"/>
                </a:ext>
              </a:extLst>
            </p:cNvPr>
            <p:cNvSpPr/>
            <p:nvPr/>
          </p:nvSpPr>
          <p:spPr>
            <a:xfrm>
              <a:off x="1619849" y="1962598"/>
              <a:ext cx="152080" cy="207479"/>
            </a:xfrm>
            <a:custGeom>
              <a:avLst/>
              <a:gdLst>
                <a:gd name="connsiteX0" fmla="*/ 145690 w 152080"/>
                <a:gd name="connsiteY0" fmla="*/ 55541 h 207479"/>
                <a:gd name="connsiteX1" fmla="*/ 96488 w 152080"/>
                <a:gd name="connsiteY1" fmla="*/ 55541 h 207479"/>
                <a:gd name="connsiteX2" fmla="*/ 96488 w 152080"/>
                <a:gd name="connsiteY2" fmla="*/ 6384 h 207479"/>
                <a:gd name="connsiteX3" fmla="*/ 90098 w 152080"/>
                <a:gd name="connsiteY3" fmla="*/ 0 h 207479"/>
                <a:gd name="connsiteX4" fmla="*/ 6390 w 152080"/>
                <a:gd name="connsiteY4" fmla="*/ 0 h 207479"/>
                <a:gd name="connsiteX5" fmla="*/ 0 w 152080"/>
                <a:gd name="connsiteY5" fmla="*/ 6384 h 207479"/>
                <a:gd name="connsiteX6" fmla="*/ 0 w 152080"/>
                <a:gd name="connsiteY6" fmla="*/ 201095 h 207479"/>
                <a:gd name="connsiteX7" fmla="*/ 6390 w 152080"/>
                <a:gd name="connsiteY7" fmla="*/ 207479 h 207479"/>
                <a:gd name="connsiteX8" fmla="*/ 145690 w 152080"/>
                <a:gd name="connsiteY8" fmla="*/ 207479 h 207479"/>
                <a:gd name="connsiteX9" fmla="*/ 152080 w 152080"/>
                <a:gd name="connsiteY9" fmla="*/ 201095 h 207479"/>
                <a:gd name="connsiteX10" fmla="*/ 152080 w 152080"/>
                <a:gd name="connsiteY10" fmla="*/ 61925 h 207479"/>
                <a:gd name="connsiteX11" fmla="*/ 145690 w 152080"/>
                <a:gd name="connsiteY11" fmla="*/ 55541 h 207479"/>
                <a:gd name="connsiteX12" fmla="*/ 12780 w 152080"/>
                <a:gd name="connsiteY12" fmla="*/ 12768 h 207479"/>
                <a:gd name="connsiteX13" fmla="*/ 83708 w 152080"/>
                <a:gd name="connsiteY13" fmla="*/ 12768 h 207479"/>
                <a:gd name="connsiteX14" fmla="*/ 83708 w 152080"/>
                <a:gd name="connsiteY14" fmla="*/ 194711 h 207479"/>
                <a:gd name="connsiteX15" fmla="*/ 40896 w 152080"/>
                <a:gd name="connsiteY15" fmla="*/ 194711 h 207479"/>
                <a:gd name="connsiteX16" fmla="*/ 40896 w 152080"/>
                <a:gd name="connsiteY16" fmla="*/ 173644 h 207479"/>
                <a:gd name="connsiteX17" fmla="*/ 34506 w 152080"/>
                <a:gd name="connsiteY17" fmla="*/ 167260 h 207479"/>
                <a:gd name="connsiteX18" fmla="*/ 28116 w 152080"/>
                <a:gd name="connsiteY18" fmla="*/ 173644 h 207479"/>
                <a:gd name="connsiteX19" fmla="*/ 28116 w 152080"/>
                <a:gd name="connsiteY19" fmla="*/ 195350 h 207479"/>
                <a:gd name="connsiteX20" fmla="*/ 12780 w 152080"/>
                <a:gd name="connsiteY20" fmla="*/ 195350 h 207479"/>
                <a:gd name="connsiteX21" fmla="*/ 12780 w 152080"/>
                <a:gd name="connsiteY21" fmla="*/ 12768 h 207479"/>
                <a:gd name="connsiteX22" fmla="*/ 139301 w 152080"/>
                <a:gd name="connsiteY22" fmla="*/ 195350 h 207479"/>
                <a:gd name="connsiteX23" fmla="*/ 123965 w 152080"/>
                <a:gd name="connsiteY23" fmla="*/ 195350 h 207479"/>
                <a:gd name="connsiteX24" fmla="*/ 123965 w 152080"/>
                <a:gd name="connsiteY24" fmla="*/ 173644 h 207479"/>
                <a:gd name="connsiteX25" fmla="*/ 117575 w 152080"/>
                <a:gd name="connsiteY25" fmla="*/ 167260 h 207479"/>
                <a:gd name="connsiteX26" fmla="*/ 111185 w 152080"/>
                <a:gd name="connsiteY26" fmla="*/ 173644 h 207479"/>
                <a:gd name="connsiteX27" fmla="*/ 111185 w 152080"/>
                <a:gd name="connsiteY27" fmla="*/ 195350 h 207479"/>
                <a:gd name="connsiteX28" fmla="*/ 95849 w 152080"/>
                <a:gd name="connsiteY28" fmla="*/ 195350 h 207479"/>
                <a:gd name="connsiteX29" fmla="*/ 95849 w 152080"/>
                <a:gd name="connsiteY29" fmla="*/ 68947 h 207479"/>
                <a:gd name="connsiteX30" fmla="*/ 138662 w 152080"/>
                <a:gd name="connsiteY30" fmla="*/ 68947 h 207479"/>
                <a:gd name="connsiteX31" fmla="*/ 139301 w 152080"/>
                <a:gd name="connsiteY31" fmla="*/ 195350 h 20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2080" h="207479">
                  <a:moveTo>
                    <a:pt x="145690" y="55541"/>
                  </a:moveTo>
                  <a:lnTo>
                    <a:pt x="96488" y="55541"/>
                  </a:lnTo>
                  <a:lnTo>
                    <a:pt x="96488" y="6384"/>
                  </a:lnTo>
                  <a:cubicBezTo>
                    <a:pt x="96488" y="2554"/>
                    <a:pt x="93932" y="0"/>
                    <a:pt x="90098" y="0"/>
                  </a:cubicBezTo>
                  <a:lnTo>
                    <a:pt x="6390" y="0"/>
                  </a:lnTo>
                  <a:cubicBezTo>
                    <a:pt x="2556" y="0"/>
                    <a:pt x="0" y="2554"/>
                    <a:pt x="0" y="6384"/>
                  </a:cubicBezTo>
                  <a:lnTo>
                    <a:pt x="0" y="201095"/>
                  </a:lnTo>
                  <a:cubicBezTo>
                    <a:pt x="0" y="204926"/>
                    <a:pt x="2556" y="207479"/>
                    <a:pt x="6390" y="207479"/>
                  </a:cubicBezTo>
                  <a:lnTo>
                    <a:pt x="145690" y="207479"/>
                  </a:lnTo>
                  <a:cubicBezTo>
                    <a:pt x="149524" y="207479"/>
                    <a:pt x="152080" y="204926"/>
                    <a:pt x="152080" y="201095"/>
                  </a:cubicBezTo>
                  <a:lnTo>
                    <a:pt x="152080" y="61925"/>
                  </a:lnTo>
                  <a:cubicBezTo>
                    <a:pt x="152080" y="58733"/>
                    <a:pt x="149524" y="55541"/>
                    <a:pt x="145690" y="55541"/>
                  </a:cubicBezTo>
                  <a:close/>
                  <a:moveTo>
                    <a:pt x="12780" y="12768"/>
                  </a:moveTo>
                  <a:lnTo>
                    <a:pt x="83708" y="12768"/>
                  </a:lnTo>
                  <a:lnTo>
                    <a:pt x="83708" y="194711"/>
                  </a:lnTo>
                  <a:lnTo>
                    <a:pt x="40896" y="194711"/>
                  </a:lnTo>
                  <a:lnTo>
                    <a:pt x="40896" y="173644"/>
                  </a:lnTo>
                  <a:cubicBezTo>
                    <a:pt x="40896" y="169814"/>
                    <a:pt x="38340" y="167260"/>
                    <a:pt x="34506" y="167260"/>
                  </a:cubicBezTo>
                  <a:cubicBezTo>
                    <a:pt x="30672" y="167260"/>
                    <a:pt x="28116" y="169814"/>
                    <a:pt x="28116" y="173644"/>
                  </a:cubicBezTo>
                  <a:lnTo>
                    <a:pt x="28116" y="195350"/>
                  </a:lnTo>
                  <a:lnTo>
                    <a:pt x="12780" y="195350"/>
                  </a:lnTo>
                  <a:lnTo>
                    <a:pt x="12780" y="12768"/>
                  </a:lnTo>
                  <a:close/>
                  <a:moveTo>
                    <a:pt x="139301" y="195350"/>
                  </a:moveTo>
                  <a:lnTo>
                    <a:pt x="123965" y="195350"/>
                  </a:lnTo>
                  <a:lnTo>
                    <a:pt x="123965" y="173644"/>
                  </a:lnTo>
                  <a:cubicBezTo>
                    <a:pt x="123965" y="169814"/>
                    <a:pt x="121409" y="167260"/>
                    <a:pt x="117575" y="167260"/>
                  </a:cubicBezTo>
                  <a:cubicBezTo>
                    <a:pt x="113741" y="167260"/>
                    <a:pt x="111185" y="169814"/>
                    <a:pt x="111185" y="173644"/>
                  </a:cubicBezTo>
                  <a:lnTo>
                    <a:pt x="111185" y="195350"/>
                  </a:lnTo>
                  <a:lnTo>
                    <a:pt x="95849" y="195350"/>
                  </a:lnTo>
                  <a:lnTo>
                    <a:pt x="95849" y="68947"/>
                  </a:lnTo>
                  <a:lnTo>
                    <a:pt x="138662" y="68947"/>
                  </a:lnTo>
                  <a:lnTo>
                    <a:pt x="139301" y="195350"/>
                  </a:lnTo>
                  <a:close/>
                </a:path>
              </a:pathLst>
            </a:custGeom>
            <a:grpFill/>
            <a:ln w="6390" cap="flat">
              <a:noFill/>
              <a:prstDash val="solid"/>
              <a:miter/>
            </a:ln>
          </p:spPr>
          <p:txBody>
            <a:bodyPr rtlCol="0" anchor="ctr"/>
            <a:lstStyle/>
            <a:p>
              <a:endParaRPr lang="en-US"/>
            </a:p>
          </p:txBody>
        </p:sp>
      </p:grpSp>
      <p:sp>
        <p:nvSpPr>
          <p:cNvPr id="64" name="Freeform 918"/>
          <p:cNvSpPr>
            <a:spLocks noEditPoints="1"/>
          </p:cNvSpPr>
          <p:nvPr/>
        </p:nvSpPr>
        <p:spPr bwMode="auto">
          <a:xfrm>
            <a:off x="826481" y="4031200"/>
            <a:ext cx="418010" cy="317838"/>
          </a:xfrm>
          <a:custGeom>
            <a:avLst/>
            <a:gdLst>
              <a:gd name="T0" fmla="*/ 266 w 320"/>
              <a:gd name="T1" fmla="*/ 235 h 235"/>
              <a:gd name="T2" fmla="*/ 10 w 320"/>
              <a:gd name="T3" fmla="*/ 235 h 235"/>
              <a:gd name="T4" fmla="*/ 0 w 320"/>
              <a:gd name="T5" fmla="*/ 224 h 235"/>
              <a:gd name="T6" fmla="*/ 0 w 320"/>
              <a:gd name="T7" fmla="*/ 54 h 235"/>
              <a:gd name="T8" fmla="*/ 10 w 320"/>
              <a:gd name="T9" fmla="*/ 43 h 235"/>
              <a:gd name="T10" fmla="*/ 85 w 320"/>
              <a:gd name="T11" fmla="*/ 43 h 235"/>
              <a:gd name="T12" fmla="*/ 95 w 320"/>
              <a:gd name="T13" fmla="*/ 49 h 235"/>
              <a:gd name="T14" fmla="*/ 102 w 320"/>
              <a:gd name="T15" fmla="*/ 64 h 235"/>
              <a:gd name="T16" fmla="*/ 266 w 320"/>
              <a:gd name="T17" fmla="*/ 64 h 235"/>
              <a:gd name="T18" fmla="*/ 277 w 320"/>
              <a:gd name="T19" fmla="*/ 75 h 235"/>
              <a:gd name="T20" fmla="*/ 277 w 320"/>
              <a:gd name="T21" fmla="*/ 224 h 235"/>
              <a:gd name="T22" fmla="*/ 266 w 320"/>
              <a:gd name="T23" fmla="*/ 235 h 235"/>
              <a:gd name="T24" fmla="*/ 21 w 320"/>
              <a:gd name="T25" fmla="*/ 214 h 235"/>
              <a:gd name="T26" fmla="*/ 256 w 320"/>
              <a:gd name="T27" fmla="*/ 214 h 235"/>
              <a:gd name="T28" fmla="*/ 256 w 320"/>
              <a:gd name="T29" fmla="*/ 86 h 235"/>
              <a:gd name="T30" fmla="*/ 96 w 320"/>
              <a:gd name="T31" fmla="*/ 86 h 235"/>
              <a:gd name="T32" fmla="*/ 86 w 320"/>
              <a:gd name="T33" fmla="*/ 80 h 235"/>
              <a:gd name="T34" fmla="*/ 78 w 320"/>
              <a:gd name="T35" fmla="*/ 64 h 235"/>
              <a:gd name="T36" fmla="*/ 21 w 320"/>
              <a:gd name="T37" fmla="*/ 64 h 235"/>
              <a:gd name="T38" fmla="*/ 21 w 320"/>
              <a:gd name="T39" fmla="*/ 214 h 235"/>
              <a:gd name="T40" fmla="*/ 320 w 320"/>
              <a:gd name="T41" fmla="*/ 182 h 235"/>
              <a:gd name="T42" fmla="*/ 320 w 320"/>
              <a:gd name="T43" fmla="*/ 32 h 235"/>
              <a:gd name="T44" fmla="*/ 309 w 320"/>
              <a:gd name="T45" fmla="*/ 22 h 235"/>
              <a:gd name="T46" fmla="*/ 145 w 320"/>
              <a:gd name="T47" fmla="*/ 22 h 235"/>
              <a:gd name="T48" fmla="*/ 137 w 320"/>
              <a:gd name="T49" fmla="*/ 6 h 235"/>
              <a:gd name="T50" fmla="*/ 128 w 320"/>
              <a:gd name="T51" fmla="*/ 0 h 235"/>
              <a:gd name="T52" fmla="*/ 53 w 320"/>
              <a:gd name="T53" fmla="*/ 0 h 235"/>
              <a:gd name="T54" fmla="*/ 42 w 320"/>
              <a:gd name="T55" fmla="*/ 11 h 235"/>
              <a:gd name="T56" fmla="*/ 53 w 320"/>
              <a:gd name="T57" fmla="*/ 22 h 235"/>
              <a:gd name="T58" fmla="*/ 121 w 320"/>
              <a:gd name="T59" fmla="*/ 22 h 235"/>
              <a:gd name="T60" fmla="*/ 129 w 320"/>
              <a:gd name="T61" fmla="*/ 37 h 235"/>
              <a:gd name="T62" fmla="*/ 138 w 320"/>
              <a:gd name="T63" fmla="*/ 43 h 235"/>
              <a:gd name="T64" fmla="*/ 298 w 320"/>
              <a:gd name="T65" fmla="*/ 43 h 235"/>
              <a:gd name="T66" fmla="*/ 298 w 320"/>
              <a:gd name="T67" fmla="*/ 182 h 235"/>
              <a:gd name="T68" fmla="*/ 309 w 320"/>
              <a:gd name="T69" fmla="*/ 192 h 235"/>
              <a:gd name="T70" fmla="*/ 320 w 320"/>
              <a:gd name="T71" fmla="*/ 18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0" h="235">
                <a:moveTo>
                  <a:pt x="266" y="235"/>
                </a:moveTo>
                <a:cubicBezTo>
                  <a:pt x="10" y="235"/>
                  <a:pt x="10" y="235"/>
                  <a:pt x="10" y="235"/>
                </a:cubicBezTo>
                <a:cubicBezTo>
                  <a:pt x="4" y="235"/>
                  <a:pt x="0" y="230"/>
                  <a:pt x="0" y="224"/>
                </a:cubicBezTo>
                <a:cubicBezTo>
                  <a:pt x="0" y="54"/>
                  <a:pt x="0" y="54"/>
                  <a:pt x="0" y="54"/>
                </a:cubicBezTo>
                <a:cubicBezTo>
                  <a:pt x="0" y="48"/>
                  <a:pt x="4" y="43"/>
                  <a:pt x="10" y="43"/>
                </a:cubicBezTo>
                <a:cubicBezTo>
                  <a:pt x="85" y="43"/>
                  <a:pt x="85" y="43"/>
                  <a:pt x="85" y="43"/>
                </a:cubicBezTo>
                <a:cubicBezTo>
                  <a:pt x="89" y="43"/>
                  <a:pt x="93" y="45"/>
                  <a:pt x="95" y="49"/>
                </a:cubicBezTo>
                <a:cubicBezTo>
                  <a:pt x="102" y="64"/>
                  <a:pt x="102" y="64"/>
                  <a:pt x="102" y="64"/>
                </a:cubicBezTo>
                <a:cubicBezTo>
                  <a:pt x="266" y="64"/>
                  <a:pt x="266" y="64"/>
                  <a:pt x="266" y="64"/>
                </a:cubicBezTo>
                <a:cubicBezTo>
                  <a:pt x="272" y="64"/>
                  <a:pt x="277" y="69"/>
                  <a:pt x="277" y="75"/>
                </a:cubicBezTo>
                <a:cubicBezTo>
                  <a:pt x="277" y="224"/>
                  <a:pt x="277" y="224"/>
                  <a:pt x="277" y="224"/>
                </a:cubicBezTo>
                <a:cubicBezTo>
                  <a:pt x="277" y="230"/>
                  <a:pt x="272" y="235"/>
                  <a:pt x="266" y="235"/>
                </a:cubicBezTo>
                <a:close/>
                <a:moveTo>
                  <a:pt x="21" y="214"/>
                </a:moveTo>
                <a:cubicBezTo>
                  <a:pt x="256" y="214"/>
                  <a:pt x="256" y="214"/>
                  <a:pt x="256" y="214"/>
                </a:cubicBezTo>
                <a:cubicBezTo>
                  <a:pt x="256" y="86"/>
                  <a:pt x="256" y="86"/>
                  <a:pt x="256" y="86"/>
                </a:cubicBezTo>
                <a:cubicBezTo>
                  <a:pt x="96" y="86"/>
                  <a:pt x="96" y="86"/>
                  <a:pt x="96" y="86"/>
                </a:cubicBezTo>
                <a:cubicBezTo>
                  <a:pt x="92" y="86"/>
                  <a:pt x="88" y="83"/>
                  <a:pt x="86" y="80"/>
                </a:cubicBezTo>
                <a:cubicBezTo>
                  <a:pt x="78" y="64"/>
                  <a:pt x="78" y="64"/>
                  <a:pt x="78" y="64"/>
                </a:cubicBezTo>
                <a:cubicBezTo>
                  <a:pt x="21" y="64"/>
                  <a:pt x="21" y="64"/>
                  <a:pt x="21" y="64"/>
                </a:cubicBezTo>
                <a:lnTo>
                  <a:pt x="21" y="214"/>
                </a:lnTo>
                <a:close/>
                <a:moveTo>
                  <a:pt x="320" y="182"/>
                </a:moveTo>
                <a:cubicBezTo>
                  <a:pt x="320" y="32"/>
                  <a:pt x="320" y="32"/>
                  <a:pt x="320" y="32"/>
                </a:cubicBezTo>
                <a:cubicBezTo>
                  <a:pt x="320" y="26"/>
                  <a:pt x="315" y="22"/>
                  <a:pt x="309" y="22"/>
                </a:cubicBezTo>
                <a:cubicBezTo>
                  <a:pt x="145" y="22"/>
                  <a:pt x="145" y="22"/>
                  <a:pt x="145" y="22"/>
                </a:cubicBezTo>
                <a:cubicBezTo>
                  <a:pt x="137" y="6"/>
                  <a:pt x="137" y="6"/>
                  <a:pt x="137" y="6"/>
                </a:cubicBezTo>
                <a:cubicBezTo>
                  <a:pt x="135" y="3"/>
                  <a:pt x="132" y="0"/>
                  <a:pt x="128" y="0"/>
                </a:cubicBezTo>
                <a:cubicBezTo>
                  <a:pt x="53" y="0"/>
                  <a:pt x="53" y="0"/>
                  <a:pt x="53" y="0"/>
                </a:cubicBezTo>
                <a:cubicBezTo>
                  <a:pt x="47" y="0"/>
                  <a:pt x="42" y="5"/>
                  <a:pt x="42" y="11"/>
                </a:cubicBezTo>
                <a:cubicBezTo>
                  <a:pt x="42" y="17"/>
                  <a:pt x="47" y="22"/>
                  <a:pt x="53" y="22"/>
                </a:cubicBezTo>
                <a:cubicBezTo>
                  <a:pt x="121" y="22"/>
                  <a:pt x="121" y="22"/>
                  <a:pt x="121" y="22"/>
                </a:cubicBezTo>
                <a:cubicBezTo>
                  <a:pt x="129" y="37"/>
                  <a:pt x="129" y="37"/>
                  <a:pt x="129" y="37"/>
                </a:cubicBezTo>
                <a:cubicBezTo>
                  <a:pt x="131" y="41"/>
                  <a:pt x="134" y="43"/>
                  <a:pt x="138" y="43"/>
                </a:cubicBezTo>
                <a:cubicBezTo>
                  <a:pt x="298" y="43"/>
                  <a:pt x="298" y="43"/>
                  <a:pt x="298" y="43"/>
                </a:cubicBezTo>
                <a:cubicBezTo>
                  <a:pt x="298" y="182"/>
                  <a:pt x="298" y="182"/>
                  <a:pt x="298" y="182"/>
                </a:cubicBezTo>
                <a:cubicBezTo>
                  <a:pt x="298" y="188"/>
                  <a:pt x="303" y="192"/>
                  <a:pt x="309" y="192"/>
                </a:cubicBezTo>
                <a:cubicBezTo>
                  <a:pt x="315" y="192"/>
                  <a:pt x="320" y="188"/>
                  <a:pt x="320" y="18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latin typeface="微軟正黑體" panose="020B0604030504040204" pitchFamily="34" charset="-120"/>
              <a:ea typeface="微軟正黑體" panose="020B0604030504040204" pitchFamily="34" charset="-120"/>
            </a:endParaRPr>
          </a:p>
        </p:txBody>
      </p:sp>
      <p:sp>
        <p:nvSpPr>
          <p:cNvPr id="14" name="圓角矩形 2">
            <a:extLst>
              <a:ext uri="{FF2B5EF4-FFF2-40B4-BE49-F238E27FC236}">
                <a16:creationId xmlns:a16="http://schemas.microsoft.com/office/drawing/2014/main" id="{5E61E7EF-4919-D694-FCE9-5D07C9A7803B}"/>
              </a:ext>
            </a:extLst>
          </p:cNvPr>
          <p:cNvSpPr>
            <a:spLocks noChangeArrowheads="1"/>
          </p:cNvSpPr>
          <p:nvPr/>
        </p:nvSpPr>
        <p:spPr bwMode="gray">
          <a:xfrm>
            <a:off x="704911" y="3851511"/>
            <a:ext cx="1229922" cy="824405"/>
          </a:xfrm>
          <a:prstGeom prst="roundRect">
            <a:avLst>
              <a:gd name="adj" fmla="val 0"/>
            </a:avLst>
          </a:prstGeom>
          <a:noFill/>
          <a:ln w="19050" algn="ctr">
            <a:solidFill>
              <a:schemeClr val="bg1"/>
            </a:solidFill>
            <a:miter lim="800000"/>
            <a:headEnd/>
            <a:tailEnd/>
          </a:ln>
        </p:spPr>
        <p:txBody>
          <a:bodyPr lIns="88900" tIns="88900" rIns="88900" bIns="88900" anchor="ctr"/>
          <a:lstStyle/>
          <a:p>
            <a:pPr algn="ctr" eaLnBrk="1" hangingPunct="1">
              <a:lnSpc>
                <a:spcPct val="106000"/>
              </a:lnSpc>
              <a:buFont typeface="Wingdings 2" panose="05020102010507070707" pitchFamily="18" charset="2"/>
              <a:buNone/>
            </a:pPr>
            <a:endParaRPr lang="zh-TW" altLang="en-US" sz="2200" b="1">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046996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字版面配置區 15"/>
          <p:cNvSpPr>
            <a:spLocks noGrp="1"/>
          </p:cNvSpPr>
          <p:nvPr>
            <p:ph type="body" sz="quarter" idx="13"/>
          </p:nvPr>
        </p:nvSpPr>
        <p:spPr>
          <a:xfrm>
            <a:off x="469900" y="844726"/>
            <a:ext cx="11252200" cy="757255"/>
          </a:xfrm>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4" name="標題 3"/>
          <p:cNvSpPr>
            <a:spLocks noGrp="1"/>
          </p:cNvSpPr>
          <p:nvPr>
            <p:ph type="title"/>
          </p:nvPr>
        </p:nvSpPr>
        <p:spPr/>
        <p:txBody>
          <a:bodyPr/>
          <a:lstStyle/>
          <a:p>
            <a:r>
              <a:rPr lang="zh-TW" altLang="en-US" sz="2800" b="1">
                <a:latin typeface="微軟正黑體" panose="020B0604030504040204" pitchFamily="34" charset="-120"/>
                <a:ea typeface="微軟正黑體" panose="020B0604030504040204" pitchFamily="34" charset="-120"/>
              </a:rPr>
              <a:t>軟體類資產</a:t>
            </a:r>
          </a:p>
        </p:txBody>
      </p:sp>
      <p:grpSp>
        <p:nvGrpSpPr>
          <p:cNvPr id="5" name="群組 4"/>
          <p:cNvGrpSpPr/>
          <p:nvPr/>
        </p:nvGrpSpPr>
        <p:grpSpPr>
          <a:xfrm>
            <a:off x="4728176" y="1995689"/>
            <a:ext cx="6993924" cy="3855308"/>
            <a:chOff x="2891481" y="1828799"/>
            <a:chExt cx="6993924" cy="3855308"/>
          </a:xfrm>
        </p:grpSpPr>
        <p:grpSp>
          <p:nvGrpSpPr>
            <p:cNvPr id="17" name="群組 16"/>
            <p:cNvGrpSpPr/>
            <p:nvPr/>
          </p:nvGrpSpPr>
          <p:grpSpPr>
            <a:xfrm>
              <a:off x="2891481" y="1828799"/>
              <a:ext cx="6993924" cy="3855308"/>
              <a:chOff x="1335956" y="3326452"/>
              <a:chExt cx="4765111" cy="2694756"/>
            </a:xfrm>
          </p:grpSpPr>
          <p:sp>
            <p:nvSpPr>
              <p:cNvPr id="33" name="矩形 32"/>
              <p:cNvSpPr/>
              <p:nvPr/>
            </p:nvSpPr>
            <p:spPr bwMode="gray">
              <a:xfrm>
                <a:off x="1335956" y="3326452"/>
                <a:ext cx="4765111" cy="2694756"/>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pPr>
                <a:r>
                  <a:rPr lang="zh-TW" altLang="en-US" sz="1600" b="1">
                    <a:latin typeface="微軟正黑體" panose="020B0604030504040204" pitchFamily="34" charset="-120"/>
                    <a:ea typeface="微軟正黑體" panose="020B0604030504040204" pitchFamily="34" charset="-120"/>
                  </a:rPr>
                  <a:t>         易漏列的項目：</a:t>
                </a:r>
                <a:endParaRPr lang="en-US" altLang="zh-TW" sz="1600" b="1">
                  <a:latin typeface="微軟正黑體" panose="020B0604030504040204" pitchFamily="34" charset="-120"/>
                  <a:ea typeface="微軟正黑體" panose="020B0604030504040204" pitchFamily="34" charset="-120"/>
                </a:endParaRPr>
              </a:p>
              <a:p>
                <a:pPr>
                  <a:lnSpc>
                    <a:spcPct val="106000"/>
                  </a:lnSpc>
                </a:pPr>
                <a:endParaRPr lang="en-US" altLang="zh-TW" sz="1600">
                  <a:latin typeface="微軟正黑體" panose="020B0604030504040204" pitchFamily="34" charset="-120"/>
                  <a:ea typeface="微軟正黑體" panose="020B0604030504040204" pitchFamily="34" charset="-120"/>
                </a:endParaRPr>
              </a:p>
              <a:p>
                <a:pPr>
                  <a:lnSpc>
                    <a:spcPct val="106000"/>
                  </a:lnSpc>
                </a:pPr>
                <a:endParaRPr lang="en-US" altLang="zh-TW" sz="1600">
                  <a:latin typeface="微軟正黑體" panose="020B0604030504040204" pitchFamily="34" charset="-120"/>
                  <a:ea typeface="微軟正黑體" panose="020B0604030504040204" pitchFamily="34" charset="-120"/>
                </a:endParaRPr>
              </a:p>
              <a:p>
                <a:pPr>
                  <a:lnSpc>
                    <a:spcPct val="106000"/>
                  </a:lnSpc>
                </a:pPr>
                <a:endParaRPr lang="en-US" altLang="zh-TW" sz="1600">
                  <a:latin typeface="微軟正黑體" panose="020B0604030504040204" pitchFamily="34" charset="-120"/>
                  <a:ea typeface="微軟正黑體" panose="020B0604030504040204" pitchFamily="34" charset="-120"/>
                </a:endParaRPr>
              </a:p>
              <a:p>
                <a:pPr>
                  <a:lnSpc>
                    <a:spcPct val="106000"/>
                  </a:lnSpc>
                </a:pPr>
                <a:endParaRPr lang="en-US" altLang="zh-TW" sz="1600">
                  <a:latin typeface="微軟正黑體" panose="020B0604030504040204" pitchFamily="34" charset="-120"/>
                  <a:ea typeface="微軟正黑體" panose="020B0604030504040204" pitchFamily="34" charset="-120"/>
                </a:endParaRPr>
              </a:p>
              <a:p>
                <a:pPr>
                  <a:lnSpc>
                    <a:spcPct val="106000"/>
                  </a:lnSpc>
                </a:pPr>
                <a:endParaRPr lang="en-US" altLang="zh-TW" sz="1600">
                  <a:latin typeface="微軟正黑體" panose="020B0604030504040204" pitchFamily="34" charset="-120"/>
                  <a:ea typeface="微軟正黑體" panose="020B0604030504040204" pitchFamily="34" charset="-120"/>
                </a:endParaRPr>
              </a:p>
              <a:p>
                <a:pPr>
                  <a:lnSpc>
                    <a:spcPct val="106000"/>
                  </a:lnSpc>
                </a:pPr>
                <a:endParaRPr lang="en-US" altLang="zh-TW" sz="1600">
                  <a:latin typeface="微軟正黑體" panose="020B0604030504040204" pitchFamily="34" charset="-120"/>
                  <a:ea typeface="微軟正黑體" panose="020B0604030504040204" pitchFamily="34" charset="-120"/>
                </a:endParaRPr>
              </a:p>
              <a:p>
                <a:pPr>
                  <a:lnSpc>
                    <a:spcPct val="106000"/>
                  </a:lnSpc>
                </a:pPr>
                <a:endParaRPr lang="zh-TW" altLang="en-US" sz="1600">
                  <a:latin typeface="微軟正黑體" panose="020B0604030504040204" pitchFamily="34" charset="-120"/>
                  <a:ea typeface="微軟正黑體" panose="020B0604030504040204" pitchFamily="34" charset="-120"/>
                </a:endParaRPr>
              </a:p>
              <a:p>
                <a:pPr algn="ctr">
                  <a:lnSpc>
                    <a:spcPct val="106000"/>
                  </a:lnSpc>
                  <a:buFont typeface="Wingdings 2" pitchFamily="18" charset="2"/>
                  <a:buNone/>
                </a:pPr>
                <a:endParaRPr lang="en-US" altLang="zh-TW" sz="1600" b="1">
                  <a:solidFill>
                    <a:schemeClr val="bg1"/>
                  </a:solidFill>
                  <a:latin typeface="微軟正黑體" panose="020B0604030504040204" pitchFamily="34" charset="-120"/>
                  <a:ea typeface="微軟正黑體" panose="020B0604030504040204" pitchFamily="34" charset="-120"/>
                </a:endParaRPr>
              </a:p>
              <a:p>
                <a:pPr algn="ctr">
                  <a:lnSpc>
                    <a:spcPct val="106000"/>
                  </a:lnSpc>
                  <a:buFont typeface="Wingdings 2" pitchFamily="18" charset="2"/>
                  <a:buNone/>
                </a:pPr>
                <a:endParaRPr lang="en-US" altLang="zh-TW" sz="1600" b="1">
                  <a:solidFill>
                    <a:schemeClr val="bg1"/>
                  </a:solidFill>
                  <a:latin typeface="微軟正黑體" panose="020B0604030504040204" pitchFamily="34" charset="-120"/>
                  <a:ea typeface="微軟正黑體" panose="020B0604030504040204" pitchFamily="34" charset="-120"/>
                </a:endParaRPr>
              </a:p>
              <a:p>
                <a:pPr algn="ctr">
                  <a:lnSpc>
                    <a:spcPct val="106000"/>
                  </a:lnSpc>
                  <a:buFont typeface="Wingdings 2" pitchFamily="18" charset="2"/>
                  <a:buNone/>
                </a:pPr>
                <a:endParaRPr lang="en-US" altLang="zh-TW" sz="1600" b="1">
                  <a:solidFill>
                    <a:schemeClr val="bg1"/>
                  </a:solidFill>
                  <a:latin typeface="微軟正黑體" panose="020B0604030504040204" pitchFamily="34" charset="-120"/>
                  <a:ea typeface="微軟正黑體" panose="020B0604030504040204" pitchFamily="34" charset="-120"/>
                </a:endParaRPr>
              </a:p>
              <a:p>
                <a:pPr algn="ctr">
                  <a:lnSpc>
                    <a:spcPct val="106000"/>
                  </a:lnSpc>
                  <a:buFont typeface="Wingdings 2" pitchFamily="18" charset="2"/>
                  <a:buNone/>
                </a:pPr>
                <a:endParaRPr lang="en-US" altLang="zh-TW" sz="1600" b="1">
                  <a:solidFill>
                    <a:schemeClr val="bg1"/>
                  </a:solidFill>
                  <a:latin typeface="微軟正黑體" panose="020B0604030504040204" pitchFamily="34" charset="-120"/>
                  <a:ea typeface="微軟正黑體" panose="020B0604030504040204" pitchFamily="34" charset="-120"/>
                </a:endParaRPr>
              </a:p>
              <a:p>
                <a:pPr algn="ctr">
                  <a:lnSpc>
                    <a:spcPct val="106000"/>
                  </a:lnSpc>
                  <a:buFont typeface="Wingdings 2" pitchFamily="18" charset="2"/>
                  <a:buNone/>
                </a:pPr>
                <a:endParaRPr lang="zh-TW" altLang="en-US" sz="1600" b="1">
                  <a:solidFill>
                    <a:schemeClr val="bg1"/>
                  </a:solidFill>
                  <a:latin typeface="微軟正黑體" panose="020B0604030504040204" pitchFamily="34" charset="-120"/>
                  <a:ea typeface="微軟正黑體" panose="020B0604030504040204" pitchFamily="34" charset="-120"/>
                </a:endParaRPr>
              </a:p>
            </p:txBody>
          </p:sp>
          <p:grpSp>
            <p:nvGrpSpPr>
              <p:cNvPr id="11" name="群組 10"/>
              <p:cNvGrpSpPr/>
              <p:nvPr/>
            </p:nvGrpSpPr>
            <p:grpSpPr>
              <a:xfrm>
                <a:off x="1593707" y="3808333"/>
                <a:ext cx="1969710" cy="1593303"/>
                <a:chOff x="1768568" y="4359055"/>
                <a:chExt cx="1969710" cy="2547345"/>
              </a:xfrm>
            </p:grpSpPr>
            <p:sp>
              <p:nvSpPr>
                <p:cNvPr id="40" name="圓角矩形 39"/>
                <p:cNvSpPr/>
                <p:nvPr/>
              </p:nvSpPr>
              <p:spPr bwMode="gray">
                <a:xfrm>
                  <a:off x="1768568" y="5690022"/>
                  <a:ext cx="1969710" cy="550894"/>
                </a:xfrm>
                <a:prstGeom prst="roundRect">
                  <a:avLst/>
                </a:prstGeom>
                <a:solidFill>
                  <a:srgbClr val="92D050"/>
                </a:solidFill>
                <a:ln w="19050" algn="ctr">
                  <a:noFill/>
                  <a:miter lim="800000"/>
                  <a:headEnd/>
                  <a:tailEnd/>
                </a:ln>
              </p:spPr>
              <p:txBody>
                <a:bodyPr wrap="square" lIns="88900" tIns="88900" rIns="88900" bIns="88900" rtlCol="0" anchor="ctr"/>
                <a:lstStyle/>
                <a:p>
                  <a:pPr algn="ctr"/>
                  <a:r>
                    <a:rPr lang="zh-TW" altLang="en-US" sz="1600">
                      <a:solidFill>
                        <a:schemeClr val="bg1"/>
                      </a:solidFill>
                      <a:latin typeface="微軟正黑體" panose="020B0604030504040204" pitchFamily="34" charset="-120"/>
                      <a:ea typeface="微軟正黑體" panose="020B0604030504040204" pitchFamily="34" charset="-120"/>
                    </a:rPr>
                    <a:t>監控系統</a:t>
                  </a:r>
                </a:p>
              </p:txBody>
            </p:sp>
            <p:sp>
              <p:nvSpPr>
                <p:cNvPr id="43" name="圓角矩形 42"/>
                <p:cNvSpPr/>
                <p:nvPr/>
              </p:nvSpPr>
              <p:spPr bwMode="gray">
                <a:xfrm>
                  <a:off x="1768568" y="4359055"/>
                  <a:ext cx="1969710" cy="550894"/>
                </a:xfrm>
                <a:prstGeom prst="roundRect">
                  <a:avLst/>
                </a:prstGeom>
                <a:solidFill>
                  <a:srgbClr val="92D050"/>
                </a:solidFill>
                <a:ln w="19050" algn="ctr">
                  <a:noFill/>
                  <a:miter lim="800000"/>
                  <a:headEnd/>
                  <a:tailEnd/>
                </a:ln>
              </p:spPr>
              <p:txBody>
                <a:bodyPr wrap="square" lIns="88900" tIns="88900" rIns="88900" bIns="88900" rtlCol="0" anchor="ctr"/>
                <a:lstStyle/>
                <a:p>
                  <a:pPr algn="ctr"/>
                  <a:r>
                    <a:rPr lang="zh-TW" altLang="en-US" sz="1600">
                      <a:solidFill>
                        <a:schemeClr val="bg1"/>
                      </a:solidFill>
                      <a:latin typeface="微軟正黑體" panose="020B0604030504040204" pitchFamily="34" charset="-120"/>
                      <a:ea typeface="微軟正黑體" panose="020B0604030504040204" pitchFamily="34" charset="-120"/>
                    </a:rPr>
                    <a:t>網管軟體</a:t>
                  </a:r>
                </a:p>
              </p:txBody>
            </p:sp>
            <p:sp>
              <p:nvSpPr>
                <p:cNvPr id="44" name="圓角矩形 43"/>
                <p:cNvSpPr/>
                <p:nvPr/>
              </p:nvSpPr>
              <p:spPr bwMode="gray">
                <a:xfrm>
                  <a:off x="1768568" y="5024539"/>
                  <a:ext cx="1969710" cy="550894"/>
                </a:xfrm>
                <a:prstGeom prst="roundRect">
                  <a:avLst/>
                </a:prstGeom>
                <a:solidFill>
                  <a:srgbClr val="92D050"/>
                </a:solidFill>
                <a:ln w="19050" algn="ctr">
                  <a:noFill/>
                  <a:miter lim="800000"/>
                  <a:headEnd/>
                  <a:tailEnd/>
                </a:ln>
              </p:spPr>
              <p:txBody>
                <a:bodyPr wrap="square" lIns="88900" tIns="88900" rIns="88900" bIns="88900" rtlCol="0" anchor="ctr"/>
                <a:lstStyle/>
                <a:p>
                  <a:pPr algn="ctr"/>
                  <a:r>
                    <a:rPr lang="zh-TW" altLang="en-US" sz="1600">
                      <a:solidFill>
                        <a:schemeClr val="bg1"/>
                      </a:solidFill>
                      <a:latin typeface="微軟正黑體" panose="020B0604030504040204" pitchFamily="34" charset="-120"/>
                      <a:ea typeface="微軟正黑體" panose="020B0604030504040204" pitchFamily="34" charset="-120"/>
                    </a:rPr>
                    <a:t>備份系統</a:t>
                  </a:r>
                </a:p>
              </p:txBody>
            </p:sp>
            <p:sp>
              <p:nvSpPr>
                <p:cNvPr id="45" name="圓角矩形 44"/>
                <p:cNvSpPr/>
                <p:nvPr/>
              </p:nvSpPr>
              <p:spPr bwMode="gray">
                <a:xfrm>
                  <a:off x="1768568" y="6355506"/>
                  <a:ext cx="1969710" cy="550894"/>
                </a:xfrm>
                <a:prstGeom prst="roundRect">
                  <a:avLst/>
                </a:prstGeom>
                <a:solidFill>
                  <a:srgbClr val="92D050"/>
                </a:solidFill>
                <a:ln w="19050" algn="ctr">
                  <a:noFill/>
                  <a:miter lim="800000"/>
                  <a:headEnd/>
                  <a:tailEnd/>
                </a:ln>
              </p:spPr>
              <p:txBody>
                <a:bodyPr wrap="square" lIns="88900" tIns="88900" rIns="88900" bIns="88900" rtlCol="0" anchor="ctr"/>
                <a:lstStyle/>
                <a:p>
                  <a:pPr algn="ctr"/>
                  <a:r>
                    <a:rPr lang="zh-TW" altLang="en-US" sz="1600" dirty="0">
                      <a:latin typeface="微軟正黑體" panose="020B0604030504040204" pitchFamily="34" charset="-120"/>
                      <a:ea typeface="微軟正黑體" panose="020B0604030504040204" pitchFamily="34" charset="-120"/>
                    </a:rPr>
                    <a:t>防毒軟體</a:t>
                  </a:r>
                </a:p>
              </p:txBody>
            </p:sp>
          </p:grpSp>
        </p:grpSp>
        <p:sp>
          <p:nvSpPr>
            <p:cNvPr id="32" name="圓角矩形 31"/>
            <p:cNvSpPr/>
            <p:nvPr/>
          </p:nvSpPr>
          <p:spPr bwMode="gray">
            <a:xfrm>
              <a:off x="6577598" y="4053488"/>
              <a:ext cx="2891014" cy="1339733"/>
            </a:xfrm>
            <a:prstGeom prst="roundRect">
              <a:avLst/>
            </a:prstGeom>
            <a:solidFill>
              <a:srgbClr val="92D050"/>
            </a:solidFill>
            <a:ln w="19050" algn="ctr">
              <a:noFill/>
              <a:miter lim="800000"/>
              <a:headEnd/>
              <a:tailEnd/>
            </a:ln>
          </p:spPr>
          <p:txBody>
            <a:bodyPr wrap="square" lIns="88900" tIns="88900" rIns="88900" bIns="88900" rtlCol="0" anchor="ctr"/>
            <a:lstStyle/>
            <a:p>
              <a:pPr algn="just"/>
              <a:r>
                <a:rPr lang="en-US" altLang="zh-TW" sz="1600">
                  <a:solidFill>
                    <a:schemeClr val="bg1"/>
                  </a:solidFill>
                  <a:latin typeface="微軟正黑體" panose="020B0604030504040204" pitchFamily="34" charset="-120"/>
                  <a:ea typeface="微軟正黑體" panose="020B0604030504040204" pitchFamily="34" charset="-120"/>
                </a:rPr>
                <a:t>Server</a:t>
              </a:r>
              <a:r>
                <a:rPr lang="zh-TW" altLang="en-US" sz="1600">
                  <a:solidFill>
                    <a:schemeClr val="bg1"/>
                  </a:solidFill>
                  <a:latin typeface="微軟正黑體" panose="020B0604030504040204" pitchFamily="34" charset="-120"/>
                  <a:ea typeface="微軟正黑體" panose="020B0604030504040204" pitchFamily="34" charset="-120"/>
                </a:rPr>
                <a:t>上切許多區域裝不同作業系統或虛擬系統</a:t>
              </a:r>
              <a:br>
                <a:rPr lang="en-US" altLang="zh-TW" sz="1600">
                  <a:solidFill>
                    <a:schemeClr val="bg1"/>
                  </a:solidFill>
                  <a:latin typeface="微軟正黑體" panose="020B0604030504040204" pitchFamily="34" charset="-120"/>
                  <a:ea typeface="微軟正黑體" panose="020B0604030504040204" pitchFamily="34" charset="-120"/>
                </a:rPr>
              </a:br>
              <a:r>
                <a:rPr lang="zh-TW" altLang="en-US" sz="1600">
                  <a:solidFill>
                    <a:schemeClr val="bg1"/>
                  </a:solidFill>
                  <a:latin typeface="微軟正黑體" panose="020B0604030504040204" pitchFamily="34" charset="-120"/>
                  <a:ea typeface="微軟正黑體" panose="020B0604030504040204" pitchFamily="34" charset="-120"/>
                </a:rPr>
                <a:t>應分別列示</a:t>
              </a:r>
              <a:endParaRPr lang="en-US" altLang="zh-TW" sz="1600">
                <a:solidFill>
                  <a:schemeClr val="bg1"/>
                </a:solidFill>
                <a:latin typeface="微軟正黑體" panose="020B0604030504040204" pitchFamily="34" charset="-120"/>
                <a:ea typeface="微軟正黑體" panose="020B0604030504040204" pitchFamily="34" charset="-120"/>
              </a:endParaRPr>
            </a:p>
          </p:txBody>
        </p:sp>
        <p:sp>
          <p:nvSpPr>
            <p:cNvPr id="34" name="圓角矩形 33"/>
            <p:cNvSpPr/>
            <p:nvPr/>
          </p:nvSpPr>
          <p:spPr bwMode="gray">
            <a:xfrm>
              <a:off x="6577598" y="2518220"/>
              <a:ext cx="2891014" cy="1339732"/>
            </a:xfrm>
            <a:prstGeom prst="roundRect">
              <a:avLst/>
            </a:prstGeom>
            <a:solidFill>
              <a:srgbClr val="92D050"/>
            </a:solidFill>
            <a:ln w="19050" algn="ctr">
              <a:noFill/>
              <a:miter lim="800000"/>
              <a:headEnd/>
              <a:tailEnd/>
            </a:ln>
          </p:spPr>
          <p:txBody>
            <a:bodyPr wrap="square" lIns="88900" tIns="88900" rIns="88900" bIns="88900" rtlCol="0" anchor="ctr"/>
            <a:lstStyle/>
            <a:p>
              <a:pPr algn="just"/>
              <a:r>
                <a:rPr lang="zh-TW" altLang="en-US" sz="1600">
                  <a:solidFill>
                    <a:schemeClr val="bg1"/>
                  </a:solidFill>
                  <a:latin typeface="微軟正黑體" panose="020B0604030504040204" pitchFamily="34" charset="-120"/>
                  <a:ea typeface="微軟正黑體" panose="020B0604030504040204" pitchFamily="34" charset="-120"/>
                </a:rPr>
                <a:t>作業系統</a:t>
              </a:r>
              <a:endParaRPr lang="en-US" altLang="zh-TW" sz="1600">
                <a:solidFill>
                  <a:schemeClr val="bg1"/>
                </a:solidFill>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en-US" altLang="zh-TW" sz="1400">
                  <a:solidFill>
                    <a:schemeClr val="bg1"/>
                  </a:solidFill>
                  <a:latin typeface="微軟正黑體" panose="020B0604030504040204" pitchFamily="34" charset="-120"/>
                  <a:ea typeface="微軟正黑體" panose="020B0604030504040204" pitchFamily="34" charset="-120"/>
                </a:rPr>
                <a:t>Client </a:t>
              </a:r>
              <a:r>
                <a:rPr lang="zh-TW" altLang="en-US" sz="1400">
                  <a:solidFill>
                    <a:schemeClr val="bg1"/>
                  </a:solidFill>
                  <a:latin typeface="微軟正黑體" panose="020B0604030504040204" pitchFamily="34" charset="-120"/>
                  <a:ea typeface="微軟正黑體" panose="020B0604030504040204" pitchFamily="34" charset="-120"/>
                </a:rPr>
                <a:t>端：同版本可一併列；不同版本的作業系統應分別列示</a:t>
              </a:r>
              <a:endParaRPr lang="en-US" altLang="zh-TW" sz="1400">
                <a:solidFill>
                  <a:schemeClr val="bg1"/>
                </a:solidFill>
                <a:latin typeface="微軟正黑體" panose="020B0604030504040204" pitchFamily="34" charset="-120"/>
                <a:ea typeface="微軟正黑體" panose="020B0604030504040204" pitchFamily="34" charset="-120"/>
              </a:endParaRPr>
            </a:p>
            <a:p>
              <a:pPr marL="285750" indent="-285750" algn="just">
                <a:buFont typeface="Arial" panose="020B0604020202020204" pitchFamily="34" charset="0"/>
                <a:buChar char="•"/>
              </a:pPr>
              <a:r>
                <a:rPr lang="en-US" altLang="zh-TW" sz="1400">
                  <a:solidFill>
                    <a:schemeClr val="bg1"/>
                  </a:solidFill>
                  <a:latin typeface="微軟正黑體" panose="020B0604030504040204" pitchFamily="34" charset="-120"/>
                  <a:ea typeface="微軟正黑體" panose="020B0604030504040204" pitchFamily="34" charset="-120"/>
                </a:rPr>
                <a:t>Server</a:t>
              </a:r>
              <a:r>
                <a:rPr lang="zh-TW" altLang="en-US" sz="1400">
                  <a:solidFill>
                    <a:schemeClr val="bg1"/>
                  </a:solidFill>
                  <a:latin typeface="微軟正黑體" panose="020B0604030504040204" pitchFamily="34" charset="-120"/>
                  <a:ea typeface="微軟正黑體" panose="020B0604030504040204" pitchFamily="34" charset="-120"/>
                </a:rPr>
                <a:t>端：應分別列示</a:t>
              </a:r>
              <a:endParaRPr lang="en-US" altLang="zh-TW" sz="1600">
                <a:solidFill>
                  <a:schemeClr val="bg1"/>
                </a:solidFill>
                <a:latin typeface="微軟正黑體" panose="020B0604030504040204" pitchFamily="34" charset="-120"/>
                <a:ea typeface="微軟正黑體" panose="020B0604030504040204" pitchFamily="34" charset="-120"/>
              </a:endParaRPr>
            </a:p>
          </p:txBody>
        </p:sp>
        <p:sp>
          <p:nvSpPr>
            <p:cNvPr id="36" name="圓角矩形 35"/>
            <p:cNvSpPr/>
            <p:nvPr/>
          </p:nvSpPr>
          <p:spPr bwMode="gray">
            <a:xfrm>
              <a:off x="3269791" y="4900254"/>
              <a:ext cx="2891014" cy="492968"/>
            </a:xfrm>
            <a:prstGeom prst="roundRect">
              <a:avLst/>
            </a:prstGeom>
            <a:solidFill>
              <a:srgbClr val="92D050"/>
            </a:solidFill>
            <a:ln w="19050" algn="ctr">
              <a:noFill/>
              <a:miter lim="800000"/>
              <a:headEnd/>
              <a:tailEnd/>
            </a:ln>
          </p:spPr>
          <p:txBody>
            <a:bodyPr wrap="square" lIns="88900" tIns="88900" rIns="88900" bIns="88900" rtlCol="0" anchor="ctr"/>
            <a:lstStyle/>
            <a:p>
              <a:pPr algn="ctr"/>
              <a:r>
                <a:rPr lang="zh-TW" altLang="en-US" sz="1600">
                  <a:solidFill>
                    <a:schemeClr val="bg1"/>
                  </a:solidFill>
                  <a:latin typeface="微軟正黑體" panose="020B0604030504040204" pitchFamily="34" charset="-120"/>
                  <a:ea typeface="微軟正黑體" panose="020B0604030504040204" pitchFamily="34" charset="-120"/>
                </a:rPr>
                <a:t>門禁系統使用的軟體</a:t>
              </a:r>
            </a:p>
          </p:txBody>
        </p:sp>
      </p:grpSp>
      <p:sp>
        <p:nvSpPr>
          <p:cNvPr id="7" name="矩形 6"/>
          <p:cNvSpPr/>
          <p:nvPr/>
        </p:nvSpPr>
        <p:spPr bwMode="gray">
          <a:xfrm>
            <a:off x="1074427" y="2160217"/>
            <a:ext cx="2506980" cy="60960"/>
          </a:xfrm>
          <a:prstGeom prst="rect">
            <a:avLst/>
          </a:prstGeom>
          <a:solidFill>
            <a:srgbClr val="FF8F8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a:solidFill>
                <a:schemeClr val="bg1"/>
              </a:solidFill>
            </a:endParaRPr>
          </a:p>
        </p:txBody>
      </p:sp>
      <p:sp>
        <p:nvSpPr>
          <p:cNvPr id="8" name="矩形 7"/>
          <p:cNvSpPr/>
          <p:nvPr/>
        </p:nvSpPr>
        <p:spPr bwMode="gray">
          <a:xfrm>
            <a:off x="1074427" y="1753931"/>
            <a:ext cx="505460" cy="467246"/>
          </a:xfrm>
          <a:prstGeom prst="rect">
            <a:avLst/>
          </a:prstGeom>
          <a:solidFill>
            <a:srgbClr val="FF8F8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a:solidFill>
                  <a:schemeClr val="bg1"/>
                </a:solidFill>
              </a:rPr>
              <a:t>1</a:t>
            </a:r>
            <a:endParaRPr lang="zh-TW" altLang="en-US" sz="1600" b="1">
              <a:solidFill>
                <a:schemeClr val="bg1"/>
              </a:solidFill>
            </a:endParaRPr>
          </a:p>
        </p:txBody>
      </p:sp>
      <p:sp>
        <p:nvSpPr>
          <p:cNvPr id="9" name="矩形 8"/>
          <p:cNvSpPr/>
          <p:nvPr/>
        </p:nvSpPr>
        <p:spPr>
          <a:xfrm>
            <a:off x="1579887" y="1790885"/>
            <a:ext cx="1107996" cy="369332"/>
          </a:xfrm>
          <a:prstGeom prst="rect">
            <a:avLst/>
          </a:prstGeom>
        </p:spPr>
        <p:txBody>
          <a:bodyPr wrap="none">
            <a:spAutoFit/>
          </a:bodyPr>
          <a:lstStyle/>
          <a:p>
            <a:r>
              <a:rPr lang="zh-TW" altLang="en-US" sz="1800">
                <a:latin typeface="微軟正黑體" panose="020B0604030504040204" pitchFamily="34" charset="-120"/>
                <a:ea typeface="微軟正黑體" panose="020B0604030504040204" pitchFamily="34" charset="-120"/>
              </a:rPr>
              <a:t>應用系統</a:t>
            </a:r>
          </a:p>
        </p:txBody>
      </p:sp>
      <p:sp>
        <p:nvSpPr>
          <p:cNvPr id="51" name="矩形 50"/>
          <p:cNvSpPr/>
          <p:nvPr/>
        </p:nvSpPr>
        <p:spPr bwMode="gray">
          <a:xfrm>
            <a:off x="1074427" y="3374964"/>
            <a:ext cx="2506980" cy="60960"/>
          </a:xfrm>
          <a:prstGeom prst="rect">
            <a:avLst/>
          </a:prstGeom>
          <a:solidFill>
            <a:srgbClr val="FF8F8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a:solidFill>
                <a:schemeClr val="bg1"/>
              </a:solidFill>
            </a:endParaRPr>
          </a:p>
        </p:txBody>
      </p:sp>
      <p:sp>
        <p:nvSpPr>
          <p:cNvPr id="52" name="矩形 51"/>
          <p:cNvSpPr/>
          <p:nvPr/>
        </p:nvSpPr>
        <p:spPr bwMode="gray">
          <a:xfrm>
            <a:off x="1074427" y="2968678"/>
            <a:ext cx="505460" cy="467246"/>
          </a:xfrm>
          <a:prstGeom prst="rect">
            <a:avLst/>
          </a:prstGeom>
          <a:solidFill>
            <a:srgbClr val="FF8F8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a:solidFill>
                  <a:schemeClr val="bg1"/>
                </a:solidFill>
              </a:rPr>
              <a:t>2</a:t>
            </a:r>
            <a:endParaRPr lang="zh-TW" altLang="en-US" sz="1600" b="1">
              <a:solidFill>
                <a:schemeClr val="bg1"/>
              </a:solidFill>
            </a:endParaRPr>
          </a:p>
        </p:txBody>
      </p:sp>
      <p:sp>
        <p:nvSpPr>
          <p:cNvPr id="53" name="矩形 52"/>
          <p:cNvSpPr/>
          <p:nvPr/>
        </p:nvSpPr>
        <p:spPr>
          <a:xfrm>
            <a:off x="1579887" y="3005632"/>
            <a:ext cx="1107996" cy="369332"/>
          </a:xfrm>
          <a:prstGeom prst="rect">
            <a:avLst/>
          </a:prstGeom>
        </p:spPr>
        <p:txBody>
          <a:bodyPr wrap="none">
            <a:spAutoFit/>
          </a:bodyPr>
          <a:lstStyle/>
          <a:p>
            <a:r>
              <a:rPr lang="zh-TW" altLang="en-US" sz="1800">
                <a:latin typeface="微軟正黑體" panose="020B0604030504040204" pitchFamily="34" charset="-120"/>
                <a:ea typeface="微軟正黑體" panose="020B0604030504040204" pitchFamily="34" charset="-120"/>
              </a:rPr>
              <a:t>授權軟體</a:t>
            </a:r>
          </a:p>
        </p:txBody>
      </p:sp>
      <p:sp>
        <p:nvSpPr>
          <p:cNvPr id="54" name="矩形 53"/>
          <p:cNvSpPr/>
          <p:nvPr/>
        </p:nvSpPr>
        <p:spPr bwMode="gray">
          <a:xfrm>
            <a:off x="1074427" y="4589711"/>
            <a:ext cx="2506980" cy="60960"/>
          </a:xfrm>
          <a:prstGeom prst="rect">
            <a:avLst/>
          </a:prstGeom>
          <a:solidFill>
            <a:srgbClr val="FF8F8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a:solidFill>
                <a:schemeClr val="bg1"/>
              </a:solidFill>
            </a:endParaRPr>
          </a:p>
        </p:txBody>
      </p:sp>
      <p:sp>
        <p:nvSpPr>
          <p:cNvPr id="55" name="矩形 54"/>
          <p:cNvSpPr/>
          <p:nvPr/>
        </p:nvSpPr>
        <p:spPr bwMode="gray">
          <a:xfrm>
            <a:off x="1074427" y="4183425"/>
            <a:ext cx="505460" cy="467246"/>
          </a:xfrm>
          <a:prstGeom prst="rect">
            <a:avLst/>
          </a:prstGeom>
          <a:solidFill>
            <a:srgbClr val="FF8F8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a:solidFill>
                  <a:schemeClr val="bg1"/>
                </a:solidFill>
              </a:rPr>
              <a:t>3</a:t>
            </a:r>
            <a:endParaRPr lang="zh-TW" altLang="en-US" sz="1600" b="1">
              <a:solidFill>
                <a:schemeClr val="bg1"/>
              </a:solidFill>
            </a:endParaRPr>
          </a:p>
        </p:txBody>
      </p:sp>
      <p:sp>
        <p:nvSpPr>
          <p:cNvPr id="56" name="矩形 55"/>
          <p:cNvSpPr/>
          <p:nvPr/>
        </p:nvSpPr>
        <p:spPr>
          <a:xfrm>
            <a:off x="1579887" y="4220379"/>
            <a:ext cx="1107996" cy="369332"/>
          </a:xfrm>
          <a:prstGeom prst="rect">
            <a:avLst/>
          </a:prstGeom>
        </p:spPr>
        <p:txBody>
          <a:bodyPr wrap="none">
            <a:spAutoFit/>
          </a:bodyPr>
          <a:lstStyle/>
          <a:p>
            <a:r>
              <a:rPr lang="zh-TW" altLang="en-US" sz="1800">
                <a:latin typeface="微軟正黑體" panose="020B0604030504040204" pitchFamily="34" charset="-120"/>
                <a:ea typeface="微軟正黑體" panose="020B0604030504040204" pitchFamily="34" charset="-120"/>
              </a:rPr>
              <a:t>套裝軟體</a:t>
            </a:r>
          </a:p>
        </p:txBody>
      </p:sp>
      <p:sp>
        <p:nvSpPr>
          <p:cNvPr id="57" name="矩形 56"/>
          <p:cNvSpPr/>
          <p:nvPr/>
        </p:nvSpPr>
        <p:spPr bwMode="gray">
          <a:xfrm>
            <a:off x="1074427" y="5804458"/>
            <a:ext cx="2506980" cy="60960"/>
          </a:xfrm>
          <a:prstGeom prst="rect">
            <a:avLst/>
          </a:prstGeom>
          <a:solidFill>
            <a:srgbClr val="FF8F8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a:solidFill>
                <a:schemeClr val="bg1"/>
              </a:solidFill>
            </a:endParaRPr>
          </a:p>
        </p:txBody>
      </p:sp>
      <p:sp>
        <p:nvSpPr>
          <p:cNvPr id="58" name="矩形 57"/>
          <p:cNvSpPr/>
          <p:nvPr/>
        </p:nvSpPr>
        <p:spPr bwMode="gray">
          <a:xfrm>
            <a:off x="1074427" y="5398172"/>
            <a:ext cx="505460" cy="467246"/>
          </a:xfrm>
          <a:prstGeom prst="rect">
            <a:avLst/>
          </a:prstGeom>
          <a:solidFill>
            <a:srgbClr val="FF8F8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a:solidFill>
                  <a:schemeClr val="bg1"/>
                </a:solidFill>
              </a:rPr>
              <a:t>4</a:t>
            </a:r>
            <a:endParaRPr lang="zh-TW" altLang="en-US" sz="1600" b="1">
              <a:solidFill>
                <a:schemeClr val="bg1"/>
              </a:solidFill>
            </a:endParaRPr>
          </a:p>
        </p:txBody>
      </p:sp>
      <p:sp>
        <p:nvSpPr>
          <p:cNvPr id="59" name="矩形 58"/>
          <p:cNvSpPr/>
          <p:nvPr/>
        </p:nvSpPr>
        <p:spPr>
          <a:xfrm>
            <a:off x="1579887" y="5435126"/>
            <a:ext cx="1107996" cy="369332"/>
          </a:xfrm>
          <a:prstGeom prst="rect">
            <a:avLst/>
          </a:prstGeom>
        </p:spPr>
        <p:txBody>
          <a:bodyPr wrap="none">
            <a:spAutoFit/>
          </a:bodyPr>
          <a:lstStyle/>
          <a:p>
            <a:r>
              <a:rPr lang="zh-TW" altLang="en-US" sz="1800">
                <a:latin typeface="微軟正黑體" panose="020B0604030504040204" pitchFamily="34" charset="-120"/>
                <a:ea typeface="微軟正黑體" panose="020B0604030504040204" pitchFamily="34" charset="-120"/>
              </a:rPr>
              <a:t>其他軟體</a:t>
            </a:r>
          </a:p>
        </p:txBody>
      </p:sp>
      <p:sp>
        <p:nvSpPr>
          <p:cNvPr id="10" name="矩形 9"/>
          <p:cNvSpPr/>
          <p:nvPr/>
        </p:nvSpPr>
        <p:spPr>
          <a:xfrm>
            <a:off x="1579887" y="2285102"/>
            <a:ext cx="2646878" cy="338554"/>
          </a:xfrm>
          <a:prstGeom prst="rect">
            <a:avLst/>
          </a:prstGeom>
        </p:spPr>
        <p:txBody>
          <a:bodyPr wrap="none">
            <a:spAutoFit/>
          </a:bodyPr>
          <a:lstStyle/>
          <a:p>
            <a:r>
              <a:rPr lang="zh-TW" altLang="en-US" sz="1600">
                <a:latin typeface="微軟正黑體" panose="020B0604030504040204" pitchFamily="34" charset="-120"/>
                <a:ea typeface="微軟正黑體" panose="020B0604030504040204" pitchFamily="34" charset="-120"/>
              </a:rPr>
              <a:t>自行或委外開發的資通系統</a:t>
            </a:r>
          </a:p>
        </p:txBody>
      </p:sp>
      <p:sp>
        <p:nvSpPr>
          <p:cNvPr id="60" name="矩形 59"/>
          <p:cNvSpPr/>
          <p:nvPr/>
        </p:nvSpPr>
        <p:spPr>
          <a:xfrm>
            <a:off x="1579887" y="3465135"/>
            <a:ext cx="2236510" cy="338554"/>
          </a:xfrm>
          <a:prstGeom prst="rect">
            <a:avLst/>
          </a:prstGeom>
        </p:spPr>
        <p:txBody>
          <a:bodyPr wrap="none">
            <a:spAutoFit/>
          </a:bodyPr>
          <a:lstStyle/>
          <a:p>
            <a:r>
              <a:rPr lang="zh-TW" altLang="en-US" sz="1600">
                <a:latin typeface="微軟正黑體" panose="020B0604030504040204" pitchFamily="34" charset="-120"/>
                <a:ea typeface="微軟正黑體" panose="020B0604030504040204" pitchFamily="34" charset="-120"/>
              </a:rPr>
              <a:t>取得該項軟體定期授權</a:t>
            </a:r>
          </a:p>
        </p:txBody>
      </p:sp>
      <p:sp>
        <p:nvSpPr>
          <p:cNvPr id="61" name="矩形 60"/>
          <p:cNvSpPr/>
          <p:nvPr/>
        </p:nvSpPr>
        <p:spPr>
          <a:xfrm>
            <a:off x="1579888" y="4728807"/>
            <a:ext cx="3545840" cy="584775"/>
          </a:xfrm>
          <a:prstGeom prst="rect">
            <a:avLst/>
          </a:prstGeom>
        </p:spPr>
        <p:txBody>
          <a:bodyPr wrap="square">
            <a:spAutoFit/>
          </a:bodyPr>
          <a:lstStyle/>
          <a:p>
            <a:r>
              <a:rPr lang="zh-TW" altLang="en-US" sz="1600">
                <a:latin typeface="微軟正黑體" panose="020B0604030504040204" pitchFamily="34" charset="-120"/>
                <a:ea typeface="微軟正黑體" panose="020B0604030504040204" pitchFamily="34" charset="-120"/>
              </a:rPr>
              <a:t>買斷或取得該項軟體永久使用</a:t>
            </a:r>
            <a:endParaRPr lang="en-US" altLang="zh-TW" sz="1600">
              <a:latin typeface="微軟正黑體" panose="020B0604030504040204" pitchFamily="34" charset="-120"/>
              <a:ea typeface="微軟正黑體" panose="020B0604030504040204" pitchFamily="34" charset="-120"/>
            </a:endParaRPr>
          </a:p>
          <a:p>
            <a:r>
              <a:rPr lang="zh-TW" altLang="en-US" sz="1600">
                <a:latin typeface="微軟正黑體" panose="020B0604030504040204" pitchFamily="34" charset="-120"/>
                <a:ea typeface="微軟正黑體" panose="020B0604030504040204" pitchFamily="34" charset="-120"/>
              </a:rPr>
              <a:t>之權利系統</a:t>
            </a:r>
          </a:p>
        </p:txBody>
      </p:sp>
      <p:sp>
        <p:nvSpPr>
          <p:cNvPr id="62" name="矩形 61"/>
          <p:cNvSpPr/>
          <p:nvPr/>
        </p:nvSpPr>
        <p:spPr>
          <a:xfrm>
            <a:off x="1579886" y="5937631"/>
            <a:ext cx="1620957" cy="338554"/>
          </a:xfrm>
          <a:prstGeom prst="rect">
            <a:avLst/>
          </a:prstGeom>
        </p:spPr>
        <p:txBody>
          <a:bodyPr wrap="none">
            <a:spAutoFit/>
          </a:bodyPr>
          <a:lstStyle/>
          <a:p>
            <a:r>
              <a:rPr lang="zh-TW" altLang="en-US" sz="1600">
                <a:latin typeface="微軟正黑體" panose="020B0604030504040204" pitchFamily="34" charset="-120"/>
                <a:ea typeface="微軟正黑體" panose="020B0604030504040204" pitchFamily="34" charset="-120"/>
              </a:rPr>
              <a:t>各類第三方套件</a:t>
            </a:r>
          </a:p>
        </p:txBody>
      </p:sp>
      <p:grpSp>
        <p:nvGrpSpPr>
          <p:cNvPr id="63" name="Group 493"/>
          <p:cNvGrpSpPr>
            <a:grpSpLocks noChangeAspect="1"/>
          </p:cNvGrpSpPr>
          <p:nvPr/>
        </p:nvGrpSpPr>
        <p:grpSpPr bwMode="auto">
          <a:xfrm>
            <a:off x="7011018" y="1827964"/>
            <a:ext cx="728070" cy="728070"/>
            <a:chOff x="6194" y="1960"/>
            <a:chExt cx="340" cy="340"/>
          </a:xfrm>
          <a:solidFill>
            <a:schemeClr val="accent2"/>
          </a:solidFill>
        </p:grpSpPr>
        <p:sp>
          <p:nvSpPr>
            <p:cNvPr id="64" name="Freeform 494"/>
            <p:cNvSpPr>
              <a:spLocks/>
            </p:cNvSpPr>
            <p:nvPr/>
          </p:nvSpPr>
          <p:spPr bwMode="auto">
            <a:xfrm>
              <a:off x="6316" y="2038"/>
              <a:ext cx="97" cy="127"/>
            </a:xfrm>
            <a:custGeom>
              <a:avLst/>
              <a:gdLst>
                <a:gd name="T0" fmla="*/ 72 w 146"/>
                <a:gd name="T1" fmla="*/ 0 h 192"/>
                <a:gd name="T2" fmla="*/ 0 w 146"/>
                <a:gd name="T3" fmla="*/ 54 h 192"/>
                <a:gd name="T4" fmla="*/ 22 w 146"/>
                <a:gd name="T5" fmla="*/ 56 h 192"/>
                <a:gd name="T6" fmla="*/ 72 w 146"/>
                <a:gd name="T7" fmla="*/ 21 h 192"/>
                <a:gd name="T8" fmla="*/ 125 w 146"/>
                <a:gd name="T9" fmla="*/ 75 h 192"/>
                <a:gd name="T10" fmla="*/ 72 w 146"/>
                <a:gd name="T11" fmla="*/ 128 h 192"/>
                <a:gd name="T12" fmla="*/ 61 w 146"/>
                <a:gd name="T13" fmla="*/ 128 h 192"/>
                <a:gd name="T14" fmla="*/ 61 w 146"/>
                <a:gd name="T15" fmla="*/ 192 h 192"/>
                <a:gd name="T16" fmla="*/ 82 w 146"/>
                <a:gd name="T17" fmla="*/ 192 h 192"/>
                <a:gd name="T18" fmla="*/ 82 w 146"/>
                <a:gd name="T19" fmla="*/ 157 h 192"/>
                <a:gd name="T20" fmla="*/ 90 w 146"/>
                <a:gd name="T21" fmla="*/ 147 h 192"/>
                <a:gd name="T22" fmla="*/ 146 w 146"/>
                <a:gd name="T23" fmla="*/ 75 h 192"/>
                <a:gd name="T24" fmla="*/ 72 w 146"/>
                <a:gd name="T2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192">
                  <a:moveTo>
                    <a:pt x="72" y="0"/>
                  </a:moveTo>
                  <a:cubicBezTo>
                    <a:pt x="38" y="0"/>
                    <a:pt x="9" y="22"/>
                    <a:pt x="0" y="54"/>
                  </a:cubicBezTo>
                  <a:cubicBezTo>
                    <a:pt x="22" y="56"/>
                    <a:pt x="22" y="56"/>
                    <a:pt x="22" y="56"/>
                  </a:cubicBezTo>
                  <a:cubicBezTo>
                    <a:pt x="29" y="35"/>
                    <a:pt x="49" y="21"/>
                    <a:pt x="72" y="21"/>
                  </a:cubicBezTo>
                  <a:cubicBezTo>
                    <a:pt x="101" y="21"/>
                    <a:pt x="125" y="45"/>
                    <a:pt x="125" y="75"/>
                  </a:cubicBezTo>
                  <a:cubicBezTo>
                    <a:pt x="125" y="104"/>
                    <a:pt x="101" y="128"/>
                    <a:pt x="72" y="128"/>
                  </a:cubicBezTo>
                  <a:cubicBezTo>
                    <a:pt x="61" y="128"/>
                    <a:pt x="61" y="128"/>
                    <a:pt x="61" y="128"/>
                  </a:cubicBezTo>
                  <a:cubicBezTo>
                    <a:pt x="61" y="192"/>
                    <a:pt x="61" y="192"/>
                    <a:pt x="61" y="192"/>
                  </a:cubicBezTo>
                  <a:cubicBezTo>
                    <a:pt x="82" y="192"/>
                    <a:pt x="82" y="192"/>
                    <a:pt x="82" y="192"/>
                  </a:cubicBezTo>
                  <a:cubicBezTo>
                    <a:pt x="82" y="157"/>
                    <a:pt x="82" y="157"/>
                    <a:pt x="82" y="157"/>
                  </a:cubicBezTo>
                  <a:cubicBezTo>
                    <a:pt x="82" y="152"/>
                    <a:pt x="86" y="148"/>
                    <a:pt x="90" y="147"/>
                  </a:cubicBezTo>
                  <a:cubicBezTo>
                    <a:pt x="123" y="138"/>
                    <a:pt x="146" y="109"/>
                    <a:pt x="146" y="75"/>
                  </a:cubicBezTo>
                  <a:cubicBezTo>
                    <a:pt x="146" y="33"/>
                    <a:pt x="113" y="0"/>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95"/>
            <p:cNvSpPr>
              <a:spLocks noEditPoints="1"/>
            </p:cNvSpPr>
            <p:nvPr/>
          </p:nvSpPr>
          <p:spPr bwMode="auto">
            <a:xfrm>
              <a:off x="6194" y="196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16 h 512"/>
                <a:gd name="T12" fmla="*/ 224 w 512"/>
                <a:gd name="T13" fmla="*/ 384 h 512"/>
                <a:gd name="T14" fmla="*/ 256 w 512"/>
                <a:gd name="T15" fmla="*/ 352 h 512"/>
                <a:gd name="T16" fmla="*/ 288 w 512"/>
                <a:gd name="T17" fmla="*/ 384 h 512"/>
                <a:gd name="T18" fmla="*/ 256 w 512"/>
                <a:gd name="T19" fmla="*/ 416 h 512"/>
                <a:gd name="T20" fmla="*/ 288 w 512"/>
                <a:gd name="T21" fmla="*/ 282 h 512"/>
                <a:gd name="T22" fmla="*/ 288 w 512"/>
                <a:gd name="T23" fmla="*/ 320 h 512"/>
                <a:gd name="T24" fmla="*/ 277 w 512"/>
                <a:gd name="T25" fmla="*/ 330 h 512"/>
                <a:gd name="T26" fmla="*/ 234 w 512"/>
                <a:gd name="T27" fmla="*/ 330 h 512"/>
                <a:gd name="T28" fmla="*/ 224 w 512"/>
                <a:gd name="T29" fmla="*/ 320 h 512"/>
                <a:gd name="T30" fmla="*/ 224 w 512"/>
                <a:gd name="T31" fmla="*/ 234 h 512"/>
                <a:gd name="T32" fmla="*/ 227 w 512"/>
                <a:gd name="T33" fmla="*/ 227 h 512"/>
                <a:gd name="T34" fmla="*/ 234 w 512"/>
                <a:gd name="T35" fmla="*/ 224 h 512"/>
                <a:gd name="T36" fmla="*/ 256 w 512"/>
                <a:gd name="T37" fmla="*/ 224 h 512"/>
                <a:gd name="T38" fmla="*/ 288 w 512"/>
                <a:gd name="T39" fmla="*/ 192 h 512"/>
                <a:gd name="T40" fmla="*/ 256 w 512"/>
                <a:gd name="T41" fmla="*/ 160 h 512"/>
                <a:gd name="T42" fmla="*/ 224 w 512"/>
                <a:gd name="T43" fmla="*/ 186 h 512"/>
                <a:gd name="T44" fmla="*/ 214 w 512"/>
                <a:gd name="T45" fmla="*/ 195 h 512"/>
                <a:gd name="T46" fmla="*/ 171 w 512"/>
                <a:gd name="T47" fmla="*/ 192 h 512"/>
                <a:gd name="T48" fmla="*/ 161 w 512"/>
                <a:gd name="T49" fmla="*/ 181 h 512"/>
                <a:gd name="T50" fmla="*/ 161 w 512"/>
                <a:gd name="T51" fmla="*/ 176 h 512"/>
                <a:gd name="T52" fmla="*/ 256 w 512"/>
                <a:gd name="T53" fmla="*/ 96 h 512"/>
                <a:gd name="T54" fmla="*/ 352 w 512"/>
                <a:gd name="T55" fmla="*/ 192 h 512"/>
                <a:gd name="T56" fmla="*/ 288 w 512"/>
                <a:gd name="T57" fmla="*/ 28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16"/>
                  </a:moveTo>
                  <a:cubicBezTo>
                    <a:pt x="238" y="416"/>
                    <a:pt x="224" y="401"/>
                    <a:pt x="224" y="384"/>
                  </a:cubicBezTo>
                  <a:cubicBezTo>
                    <a:pt x="224" y="366"/>
                    <a:pt x="238" y="352"/>
                    <a:pt x="256" y="352"/>
                  </a:cubicBezTo>
                  <a:cubicBezTo>
                    <a:pt x="273" y="352"/>
                    <a:pt x="288" y="366"/>
                    <a:pt x="288" y="384"/>
                  </a:cubicBezTo>
                  <a:cubicBezTo>
                    <a:pt x="288" y="401"/>
                    <a:pt x="273" y="416"/>
                    <a:pt x="256" y="416"/>
                  </a:cubicBezTo>
                  <a:close/>
                  <a:moveTo>
                    <a:pt x="288" y="282"/>
                  </a:moveTo>
                  <a:cubicBezTo>
                    <a:pt x="288" y="320"/>
                    <a:pt x="288" y="320"/>
                    <a:pt x="288" y="320"/>
                  </a:cubicBezTo>
                  <a:cubicBezTo>
                    <a:pt x="288" y="326"/>
                    <a:pt x="283" y="330"/>
                    <a:pt x="277" y="330"/>
                  </a:cubicBezTo>
                  <a:cubicBezTo>
                    <a:pt x="234" y="330"/>
                    <a:pt x="234" y="330"/>
                    <a:pt x="234" y="330"/>
                  </a:cubicBezTo>
                  <a:cubicBezTo>
                    <a:pt x="228" y="330"/>
                    <a:pt x="224" y="326"/>
                    <a:pt x="224" y="320"/>
                  </a:cubicBezTo>
                  <a:cubicBezTo>
                    <a:pt x="224" y="234"/>
                    <a:pt x="224" y="234"/>
                    <a:pt x="224" y="234"/>
                  </a:cubicBezTo>
                  <a:cubicBezTo>
                    <a:pt x="224" y="232"/>
                    <a:pt x="225" y="229"/>
                    <a:pt x="227" y="227"/>
                  </a:cubicBezTo>
                  <a:cubicBezTo>
                    <a:pt x="229" y="225"/>
                    <a:pt x="231" y="224"/>
                    <a:pt x="234" y="224"/>
                  </a:cubicBezTo>
                  <a:cubicBezTo>
                    <a:pt x="256" y="224"/>
                    <a:pt x="256" y="224"/>
                    <a:pt x="256" y="224"/>
                  </a:cubicBezTo>
                  <a:cubicBezTo>
                    <a:pt x="272" y="224"/>
                    <a:pt x="288" y="208"/>
                    <a:pt x="288" y="192"/>
                  </a:cubicBezTo>
                  <a:cubicBezTo>
                    <a:pt x="288" y="174"/>
                    <a:pt x="273" y="160"/>
                    <a:pt x="256" y="160"/>
                  </a:cubicBezTo>
                  <a:cubicBezTo>
                    <a:pt x="240" y="160"/>
                    <a:pt x="227" y="171"/>
                    <a:pt x="224" y="186"/>
                  </a:cubicBezTo>
                  <a:cubicBezTo>
                    <a:pt x="223" y="191"/>
                    <a:pt x="219" y="195"/>
                    <a:pt x="214" y="195"/>
                  </a:cubicBezTo>
                  <a:cubicBezTo>
                    <a:pt x="171" y="192"/>
                    <a:pt x="171" y="192"/>
                    <a:pt x="171" y="192"/>
                  </a:cubicBezTo>
                  <a:cubicBezTo>
                    <a:pt x="165" y="191"/>
                    <a:pt x="161" y="187"/>
                    <a:pt x="161" y="181"/>
                  </a:cubicBezTo>
                  <a:cubicBezTo>
                    <a:pt x="161" y="181"/>
                    <a:pt x="161" y="178"/>
                    <a:pt x="161" y="176"/>
                  </a:cubicBezTo>
                  <a:cubicBezTo>
                    <a:pt x="169" y="129"/>
                    <a:pt x="208" y="96"/>
                    <a:pt x="256" y="96"/>
                  </a:cubicBezTo>
                  <a:cubicBezTo>
                    <a:pt x="309" y="96"/>
                    <a:pt x="352" y="139"/>
                    <a:pt x="352" y="192"/>
                  </a:cubicBezTo>
                  <a:cubicBezTo>
                    <a:pt x="352" y="233"/>
                    <a:pt x="326" y="269"/>
                    <a:pt x="288" y="2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Oval 496"/>
            <p:cNvSpPr>
              <a:spLocks noChangeArrowheads="1"/>
            </p:cNvSpPr>
            <p:nvPr/>
          </p:nvSpPr>
          <p:spPr bwMode="auto">
            <a:xfrm>
              <a:off x="6357" y="2208"/>
              <a:ext cx="14" cy="1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00328488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字版面配置區 15"/>
          <p:cNvSpPr>
            <a:spLocks noGrp="1"/>
          </p:cNvSpPr>
          <p:nvPr>
            <p:ph type="body" sz="quarter" idx="13"/>
          </p:nvPr>
        </p:nvSpPr>
        <p:spPr>
          <a:xfrm>
            <a:off x="501985" y="846937"/>
            <a:ext cx="11252200" cy="757255"/>
          </a:xfrm>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4" name="標題 3"/>
          <p:cNvSpPr>
            <a:spLocks noGrp="1"/>
          </p:cNvSpPr>
          <p:nvPr>
            <p:ph type="title"/>
          </p:nvPr>
        </p:nvSpPr>
        <p:spPr/>
        <p:txBody>
          <a:bodyPr/>
          <a:lstStyle/>
          <a:p>
            <a:r>
              <a:rPr lang="zh-TW" altLang="en-US" sz="2800" b="1">
                <a:latin typeface="微軟正黑體" panose="020B0604030504040204" pitchFamily="34" charset="-120"/>
                <a:ea typeface="微軟正黑體" panose="020B0604030504040204" pitchFamily="34" charset="-120"/>
              </a:rPr>
              <a:t>硬體類資產</a:t>
            </a:r>
          </a:p>
        </p:txBody>
      </p:sp>
      <p:sp>
        <p:nvSpPr>
          <p:cNvPr id="7" name="矩形 6"/>
          <p:cNvSpPr/>
          <p:nvPr/>
        </p:nvSpPr>
        <p:spPr bwMode="gray">
          <a:xfrm>
            <a:off x="559552" y="3932652"/>
            <a:ext cx="2506980" cy="60960"/>
          </a:xfrm>
          <a:prstGeom prst="rect">
            <a:avLst/>
          </a:prstGeom>
          <a:solidFill>
            <a:srgbClr val="FF8F8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a:solidFill>
                <a:schemeClr val="bg1"/>
              </a:solidFill>
            </a:endParaRPr>
          </a:p>
        </p:txBody>
      </p:sp>
      <p:sp>
        <p:nvSpPr>
          <p:cNvPr id="8" name="矩形 7"/>
          <p:cNvSpPr/>
          <p:nvPr/>
        </p:nvSpPr>
        <p:spPr bwMode="gray">
          <a:xfrm>
            <a:off x="559552" y="3526366"/>
            <a:ext cx="505460" cy="467246"/>
          </a:xfrm>
          <a:prstGeom prst="rect">
            <a:avLst/>
          </a:prstGeom>
          <a:solidFill>
            <a:srgbClr val="FF8F8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a:solidFill>
                  <a:schemeClr val="bg1"/>
                </a:solidFill>
              </a:rPr>
              <a:t>1</a:t>
            </a:r>
            <a:endParaRPr lang="zh-TW" altLang="en-US" sz="1600" b="1">
              <a:solidFill>
                <a:schemeClr val="bg1"/>
              </a:solidFill>
            </a:endParaRPr>
          </a:p>
        </p:txBody>
      </p:sp>
      <p:sp>
        <p:nvSpPr>
          <p:cNvPr id="9" name="矩形 8"/>
          <p:cNvSpPr/>
          <p:nvPr/>
        </p:nvSpPr>
        <p:spPr>
          <a:xfrm>
            <a:off x="1065012" y="3563320"/>
            <a:ext cx="1569660" cy="369332"/>
          </a:xfrm>
          <a:prstGeom prst="rect">
            <a:avLst/>
          </a:prstGeom>
        </p:spPr>
        <p:txBody>
          <a:bodyPr wrap="none">
            <a:spAutoFit/>
          </a:bodyPr>
          <a:lstStyle/>
          <a:p>
            <a:r>
              <a:rPr lang="zh-TW" altLang="en-US" sz="1800">
                <a:latin typeface="微軟正黑體" panose="020B0604030504040204" pitchFamily="34" charset="-120"/>
                <a:ea typeface="微軟正黑體" panose="020B0604030504040204" pitchFamily="34" charset="-120"/>
              </a:rPr>
              <a:t>應用系統設備</a:t>
            </a:r>
          </a:p>
        </p:txBody>
      </p:sp>
      <p:sp>
        <p:nvSpPr>
          <p:cNvPr id="51" name="矩形 50"/>
          <p:cNvSpPr/>
          <p:nvPr/>
        </p:nvSpPr>
        <p:spPr bwMode="gray">
          <a:xfrm>
            <a:off x="4595727" y="3970971"/>
            <a:ext cx="2506980" cy="60960"/>
          </a:xfrm>
          <a:prstGeom prst="rect">
            <a:avLst/>
          </a:prstGeom>
          <a:solidFill>
            <a:srgbClr val="FF8F8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a:solidFill>
                <a:schemeClr val="bg1"/>
              </a:solidFill>
            </a:endParaRPr>
          </a:p>
        </p:txBody>
      </p:sp>
      <p:sp>
        <p:nvSpPr>
          <p:cNvPr id="52" name="矩形 51"/>
          <p:cNvSpPr/>
          <p:nvPr/>
        </p:nvSpPr>
        <p:spPr bwMode="gray">
          <a:xfrm>
            <a:off x="4595727" y="3564685"/>
            <a:ext cx="505460" cy="467246"/>
          </a:xfrm>
          <a:prstGeom prst="rect">
            <a:avLst/>
          </a:prstGeom>
          <a:solidFill>
            <a:srgbClr val="FF8F8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a:solidFill>
                  <a:schemeClr val="bg1"/>
                </a:solidFill>
              </a:rPr>
              <a:t>2</a:t>
            </a:r>
            <a:endParaRPr lang="zh-TW" altLang="en-US" sz="1600" b="1">
              <a:solidFill>
                <a:schemeClr val="bg1"/>
              </a:solidFill>
            </a:endParaRPr>
          </a:p>
        </p:txBody>
      </p:sp>
      <p:sp>
        <p:nvSpPr>
          <p:cNvPr id="53" name="矩形 52"/>
          <p:cNvSpPr/>
          <p:nvPr/>
        </p:nvSpPr>
        <p:spPr>
          <a:xfrm>
            <a:off x="5101187" y="3601639"/>
            <a:ext cx="1569660" cy="369332"/>
          </a:xfrm>
          <a:prstGeom prst="rect">
            <a:avLst/>
          </a:prstGeom>
        </p:spPr>
        <p:txBody>
          <a:bodyPr wrap="none">
            <a:spAutoFit/>
          </a:bodyPr>
          <a:lstStyle/>
          <a:p>
            <a:r>
              <a:rPr lang="zh-TW" altLang="en-US" sz="1800">
                <a:latin typeface="微軟正黑體" panose="020B0604030504040204" pitchFamily="34" charset="-120"/>
                <a:ea typeface="微軟正黑體" panose="020B0604030504040204" pitchFamily="34" charset="-120"/>
              </a:rPr>
              <a:t>其他系統設備</a:t>
            </a:r>
          </a:p>
        </p:txBody>
      </p:sp>
      <p:sp>
        <p:nvSpPr>
          <p:cNvPr id="54" name="矩形 53"/>
          <p:cNvSpPr/>
          <p:nvPr/>
        </p:nvSpPr>
        <p:spPr bwMode="gray">
          <a:xfrm>
            <a:off x="8657610" y="3988607"/>
            <a:ext cx="2506980" cy="60960"/>
          </a:xfrm>
          <a:prstGeom prst="rect">
            <a:avLst/>
          </a:prstGeom>
          <a:solidFill>
            <a:srgbClr val="FF8F8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a:solidFill>
                <a:schemeClr val="bg1"/>
              </a:solidFill>
            </a:endParaRPr>
          </a:p>
        </p:txBody>
      </p:sp>
      <p:sp>
        <p:nvSpPr>
          <p:cNvPr id="55" name="矩形 54"/>
          <p:cNvSpPr/>
          <p:nvPr/>
        </p:nvSpPr>
        <p:spPr bwMode="gray">
          <a:xfrm>
            <a:off x="8657610" y="3582321"/>
            <a:ext cx="505460" cy="467246"/>
          </a:xfrm>
          <a:prstGeom prst="rect">
            <a:avLst/>
          </a:prstGeom>
          <a:solidFill>
            <a:srgbClr val="FF8F8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a:solidFill>
                  <a:schemeClr val="bg1"/>
                </a:solidFill>
              </a:rPr>
              <a:t>3</a:t>
            </a:r>
            <a:endParaRPr lang="zh-TW" altLang="en-US" sz="1600" b="1">
              <a:solidFill>
                <a:schemeClr val="bg1"/>
              </a:solidFill>
            </a:endParaRPr>
          </a:p>
        </p:txBody>
      </p:sp>
      <p:sp>
        <p:nvSpPr>
          <p:cNvPr id="56" name="矩形 55"/>
          <p:cNvSpPr/>
          <p:nvPr/>
        </p:nvSpPr>
        <p:spPr>
          <a:xfrm>
            <a:off x="9144483" y="3601639"/>
            <a:ext cx="1107996" cy="369332"/>
          </a:xfrm>
          <a:prstGeom prst="rect">
            <a:avLst/>
          </a:prstGeom>
        </p:spPr>
        <p:txBody>
          <a:bodyPr wrap="none">
            <a:spAutoFit/>
          </a:bodyPr>
          <a:lstStyle/>
          <a:p>
            <a:r>
              <a:rPr lang="zh-TW" altLang="en-US" sz="1800">
                <a:latin typeface="微軟正黑體" panose="020B0604030504040204" pitchFamily="34" charset="-120"/>
                <a:ea typeface="微軟正黑體" panose="020B0604030504040204" pitchFamily="34" charset="-120"/>
              </a:rPr>
              <a:t>網路設備</a:t>
            </a:r>
          </a:p>
        </p:txBody>
      </p:sp>
      <p:sp>
        <p:nvSpPr>
          <p:cNvPr id="57" name="矩形 56"/>
          <p:cNvSpPr/>
          <p:nvPr/>
        </p:nvSpPr>
        <p:spPr bwMode="gray">
          <a:xfrm>
            <a:off x="559552" y="4994163"/>
            <a:ext cx="2506980" cy="60960"/>
          </a:xfrm>
          <a:prstGeom prst="rect">
            <a:avLst/>
          </a:prstGeom>
          <a:solidFill>
            <a:srgbClr val="FF8F8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a:solidFill>
                <a:schemeClr val="bg1"/>
              </a:solidFill>
            </a:endParaRPr>
          </a:p>
        </p:txBody>
      </p:sp>
      <p:sp>
        <p:nvSpPr>
          <p:cNvPr id="58" name="矩形 57"/>
          <p:cNvSpPr/>
          <p:nvPr/>
        </p:nvSpPr>
        <p:spPr bwMode="gray">
          <a:xfrm>
            <a:off x="559552" y="4587877"/>
            <a:ext cx="505460" cy="467246"/>
          </a:xfrm>
          <a:prstGeom prst="rect">
            <a:avLst/>
          </a:prstGeom>
          <a:solidFill>
            <a:srgbClr val="FF8F8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a:solidFill>
                  <a:schemeClr val="bg1"/>
                </a:solidFill>
              </a:rPr>
              <a:t>4</a:t>
            </a:r>
            <a:endParaRPr lang="zh-TW" altLang="en-US" sz="1600" b="1">
              <a:solidFill>
                <a:schemeClr val="bg1"/>
              </a:solidFill>
            </a:endParaRPr>
          </a:p>
        </p:txBody>
      </p:sp>
      <p:sp>
        <p:nvSpPr>
          <p:cNvPr id="59" name="矩形 58"/>
          <p:cNvSpPr/>
          <p:nvPr/>
        </p:nvSpPr>
        <p:spPr>
          <a:xfrm>
            <a:off x="1065012" y="4624831"/>
            <a:ext cx="1107996" cy="369332"/>
          </a:xfrm>
          <a:prstGeom prst="rect">
            <a:avLst/>
          </a:prstGeom>
        </p:spPr>
        <p:txBody>
          <a:bodyPr wrap="none">
            <a:spAutoFit/>
          </a:bodyPr>
          <a:lstStyle/>
          <a:p>
            <a:r>
              <a:rPr lang="zh-TW" altLang="en-US" sz="1800">
                <a:latin typeface="微軟正黑體" panose="020B0604030504040204" pitchFamily="34" charset="-120"/>
                <a:ea typeface="微軟正黑體" panose="020B0604030504040204" pitchFamily="34" charset="-120"/>
              </a:rPr>
              <a:t>基礎設備</a:t>
            </a:r>
          </a:p>
        </p:txBody>
      </p:sp>
      <p:sp>
        <p:nvSpPr>
          <p:cNvPr id="10" name="矩形 9"/>
          <p:cNvSpPr/>
          <p:nvPr/>
        </p:nvSpPr>
        <p:spPr>
          <a:xfrm>
            <a:off x="1065012" y="4057537"/>
            <a:ext cx="2776722" cy="338554"/>
          </a:xfrm>
          <a:prstGeom prst="rect">
            <a:avLst/>
          </a:prstGeom>
        </p:spPr>
        <p:txBody>
          <a:bodyPr wrap="none">
            <a:spAutoFit/>
          </a:bodyPr>
          <a:lstStyle/>
          <a:p>
            <a:r>
              <a:rPr lang="zh-TW" altLang="en-US" sz="1600">
                <a:latin typeface="微軟正黑體" panose="020B0604030504040204" pitchFamily="34" charset="-120"/>
                <a:ea typeface="微軟正黑體" panose="020B0604030504040204" pitchFamily="34" charset="-120"/>
              </a:rPr>
              <a:t>應用系統之系統伺服器跟</a:t>
            </a:r>
            <a:r>
              <a:rPr lang="en-US" altLang="zh-TW" sz="1600">
                <a:latin typeface="微軟正黑體" panose="020B0604030504040204" pitchFamily="34" charset="-120"/>
                <a:ea typeface="微軟正黑體" panose="020B0604030504040204" pitchFamily="34" charset="-120"/>
              </a:rPr>
              <a:t>VM</a:t>
            </a:r>
            <a:endParaRPr lang="zh-TW" altLang="en-US" sz="1600">
              <a:latin typeface="微軟正黑體" panose="020B0604030504040204" pitchFamily="34" charset="-120"/>
              <a:ea typeface="微軟正黑體" panose="020B0604030504040204" pitchFamily="34" charset="-120"/>
            </a:endParaRPr>
          </a:p>
        </p:txBody>
      </p:sp>
      <p:sp>
        <p:nvSpPr>
          <p:cNvPr id="60" name="矩形 59"/>
          <p:cNvSpPr/>
          <p:nvPr/>
        </p:nvSpPr>
        <p:spPr>
          <a:xfrm>
            <a:off x="5101187" y="4061142"/>
            <a:ext cx="2646878" cy="338554"/>
          </a:xfrm>
          <a:prstGeom prst="rect">
            <a:avLst/>
          </a:prstGeom>
        </p:spPr>
        <p:txBody>
          <a:bodyPr wrap="none">
            <a:spAutoFit/>
          </a:bodyPr>
          <a:lstStyle/>
          <a:p>
            <a:r>
              <a:rPr lang="zh-TW" altLang="en-US" sz="1600">
                <a:latin typeface="微軟正黑體" panose="020B0604030504040204" pitchFamily="34" charset="-120"/>
                <a:ea typeface="微軟正黑體" panose="020B0604030504040204" pitchFamily="34" charset="-120"/>
              </a:rPr>
              <a:t>非應用系統主機及周邊設備</a:t>
            </a:r>
          </a:p>
        </p:txBody>
      </p:sp>
      <p:sp>
        <p:nvSpPr>
          <p:cNvPr id="61" name="矩形 60"/>
          <p:cNvSpPr/>
          <p:nvPr/>
        </p:nvSpPr>
        <p:spPr>
          <a:xfrm>
            <a:off x="5101187" y="5191044"/>
            <a:ext cx="3545840" cy="338554"/>
          </a:xfrm>
          <a:prstGeom prst="rect">
            <a:avLst/>
          </a:prstGeom>
        </p:spPr>
        <p:txBody>
          <a:bodyPr wrap="square">
            <a:spAutoFit/>
          </a:bodyPr>
          <a:lstStyle/>
          <a:p>
            <a:r>
              <a:rPr lang="zh-TW" altLang="en-US" sz="1600">
                <a:latin typeface="微軟正黑體" panose="020B0604030504040204" pitchFamily="34" charset="-120"/>
                <a:ea typeface="微軟正黑體" panose="020B0604030504040204" pitchFamily="34" charset="-120"/>
              </a:rPr>
              <a:t>存放於機房內之系統關聯周邊設備</a:t>
            </a:r>
          </a:p>
        </p:txBody>
      </p:sp>
      <p:sp>
        <p:nvSpPr>
          <p:cNvPr id="62" name="矩形 61"/>
          <p:cNvSpPr/>
          <p:nvPr/>
        </p:nvSpPr>
        <p:spPr>
          <a:xfrm>
            <a:off x="1065011" y="5127336"/>
            <a:ext cx="2646878" cy="338554"/>
          </a:xfrm>
          <a:prstGeom prst="rect">
            <a:avLst/>
          </a:prstGeom>
        </p:spPr>
        <p:txBody>
          <a:bodyPr wrap="none">
            <a:spAutoFit/>
          </a:bodyPr>
          <a:lstStyle/>
          <a:p>
            <a:r>
              <a:rPr lang="zh-TW" altLang="en-US" sz="1600">
                <a:latin typeface="微軟正黑體" panose="020B0604030504040204" pitchFamily="34" charset="-120"/>
                <a:ea typeface="微軟正黑體" panose="020B0604030504040204" pitchFamily="34" charset="-120"/>
              </a:rPr>
              <a:t>提供維運基礎與通訊之設備</a:t>
            </a:r>
          </a:p>
        </p:txBody>
      </p:sp>
      <p:sp>
        <p:nvSpPr>
          <p:cNvPr id="3" name="矩形 2">
            <a:extLst>
              <a:ext uri="{FF2B5EF4-FFF2-40B4-BE49-F238E27FC236}">
                <a16:creationId xmlns:a16="http://schemas.microsoft.com/office/drawing/2014/main" id="{4102D0E5-427B-3705-A956-6E6D89453B60}"/>
              </a:ext>
            </a:extLst>
          </p:cNvPr>
          <p:cNvSpPr/>
          <p:nvPr/>
        </p:nvSpPr>
        <p:spPr bwMode="gray">
          <a:xfrm>
            <a:off x="4595727" y="5077146"/>
            <a:ext cx="2506980" cy="60960"/>
          </a:xfrm>
          <a:prstGeom prst="rect">
            <a:avLst/>
          </a:prstGeom>
          <a:solidFill>
            <a:srgbClr val="FF8F8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a:solidFill>
                <a:schemeClr val="bg1"/>
              </a:solidFill>
            </a:endParaRPr>
          </a:p>
        </p:txBody>
      </p:sp>
      <p:sp>
        <p:nvSpPr>
          <p:cNvPr id="6" name="矩形 5">
            <a:extLst>
              <a:ext uri="{FF2B5EF4-FFF2-40B4-BE49-F238E27FC236}">
                <a16:creationId xmlns:a16="http://schemas.microsoft.com/office/drawing/2014/main" id="{313D322F-750B-ABD1-8411-8A4FB85C571D}"/>
              </a:ext>
            </a:extLst>
          </p:cNvPr>
          <p:cNvSpPr/>
          <p:nvPr/>
        </p:nvSpPr>
        <p:spPr bwMode="gray">
          <a:xfrm>
            <a:off x="4595727" y="4670860"/>
            <a:ext cx="505460" cy="467246"/>
          </a:xfrm>
          <a:prstGeom prst="rect">
            <a:avLst/>
          </a:prstGeom>
          <a:solidFill>
            <a:srgbClr val="FF8F8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a:solidFill>
                  <a:schemeClr val="bg1"/>
                </a:solidFill>
              </a:rPr>
              <a:t>5</a:t>
            </a:r>
            <a:endParaRPr lang="zh-TW" altLang="en-US" sz="1600" b="1">
              <a:solidFill>
                <a:schemeClr val="bg1"/>
              </a:solidFill>
            </a:endParaRPr>
          </a:p>
        </p:txBody>
      </p:sp>
      <p:sp>
        <p:nvSpPr>
          <p:cNvPr id="12" name="矩形 11">
            <a:extLst>
              <a:ext uri="{FF2B5EF4-FFF2-40B4-BE49-F238E27FC236}">
                <a16:creationId xmlns:a16="http://schemas.microsoft.com/office/drawing/2014/main" id="{CEA63BD9-C3BD-2AB7-8904-B4ABEF0C3E7D}"/>
              </a:ext>
            </a:extLst>
          </p:cNvPr>
          <p:cNvSpPr/>
          <p:nvPr/>
        </p:nvSpPr>
        <p:spPr>
          <a:xfrm>
            <a:off x="5101187" y="4707814"/>
            <a:ext cx="2031325" cy="369332"/>
          </a:xfrm>
          <a:prstGeom prst="rect">
            <a:avLst/>
          </a:prstGeom>
        </p:spPr>
        <p:txBody>
          <a:bodyPr wrap="none">
            <a:spAutoFit/>
          </a:bodyPr>
          <a:lstStyle/>
          <a:p>
            <a:r>
              <a:rPr lang="zh-TW" altLang="en-US" sz="1800">
                <a:latin typeface="微軟正黑體" panose="020B0604030504040204" pitchFamily="34" charset="-120"/>
                <a:ea typeface="微軟正黑體" panose="020B0604030504040204" pitchFamily="34" charset="-120"/>
              </a:rPr>
              <a:t>系統使用周邊設備</a:t>
            </a:r>
          </a:p>
        </p:txBody>
      </p:sp>
      <p:sp>
        <p:nvSpPr>
          <p:cNvPr id="13" name="矩形 12">
            <a:extLst>
              <a:ext uri="{FF2B5EF4-FFF2-40B4-BE49-F238E27FC236}">
                <a16:creationId xmlns:a16="http://schemas.microsoft.com/office/drawing/2014/main" id="{7EE3DB81-F235-C368-623E-73604C788DE7}"/>
              </a:ext>
            </a:extLst>
          </p:cNvPr>
          <p:cNvSpPr/>
          <p:nvPr/>
        </p:nvSpPr>
        <p:spPr>
          <a:xfrm>
            <a:off x="9203730" y="4092410"/>
            <a:ext cx="1415772" cy="338554"/>
          </a:xfrm>
          <a:prstGeom prst="rect">
            <a:avLst/>
          </a:prstGeom>
        </p:spPr>
        <p:txBody>
          <a:bodyPr wrap="none">
            <a:spAutoFit/>
          </a:bodyPr>
          <a:lstStyle/>
          <a:p>
            <a:r>
              <a:rPr lang="zh-TW" altLang="en-US" sz="1600">
                <a:latin typeface="微軟正黑體" panose="020B0604030504040204" pitchFamily="34" charset="-120"/>
                <a:ea typeface="微軟正黑體" panose="020B0604030504040204" pitchFamily="34" charset="-120"/>
              </a:rPr>
              <a:t>核心通訊設備</a:t>
            </a:r>
          </a:p>
        </p:txBody>
      </p:sp>
      <p:grpSp>
        <p:nvGrpSpPr>
          <p:cNvPr id="14" name="群組 13">
            <a:extLst>
              <a:ext uri="{FF2B5EF4-FFF2-40B4-BE49-F238E27FC236}">
                <a16:creationId xmlns:a16="http://schemas.microsoft.com/office/drawing/2014/main" id="{153E78E3-8E36-96A8-5FA0-308F0067AB9E}"/>
              </a:ext>
            </a:extLst>
          </p:cNvPr>
          <p:cNvGrpSpPr/>
          <p:nvPr/>
        </p:nvGrpSpPr>
        <p:grpSpPr>
          <a:xfrm>
            <a:off x="1321552" y="1236803"/>
            <a:ext cx="10400548" cy="2171062"/>
            <a:chOff x="917979" y="1148488"/>
            <a:chExt cx="9073043" cy="2755481"/>
          </a:xfrm>
        </p:grpSpPr>
        <p:sp>
          <p:nvSpPr>
            <p:cNvPr id="15" name="圓角矩形 34">
              <a:extLst>
                <a:ext uri="{FF2B5EF4-FFF2-40B4-BE49-F238E27FC236}">
                  <a16:creationId xmlns:a16="http://schemas.microsoft.com/office/drawing/2014/main" id="{6AE77335-9580-622C-E612-E26271B8395D}"/>
                </a:ext>
              </a:extLst>
            </p:cNvPr>
            <p:cNvSpPr/>
            <p:nvPr/>
          </p:nvSpPr>
          <p:spPr bwMode="gray">
            <a:xfrm>
              <a:off x="917979" y="1148488"/>
              <a:ext cx="9073043" cy="613847"/>
            </a:xfrm>
            <a:prstGeom prst="roundRect">
              <a:avLst/>
            </a:prstGeom>
            <a:solidFill>
              <a:schemeClr val="bg2">
                <a:lumMod val="75000"/>
              </a:schemeClr>
            </a:solidFill>
            <a:ln w="19050" algn="ctr">
              <a:noFill/>
              <a:miter lim="800000"/>
              <a:headEnd/>
              <a:tailEnd/>
            </a:ln>
          </p:spPr>
          <p:txBody>
            <a:bodyPr wrap="square" lIns="88900" tIns="88900" rIns="88900" bIns="88900" rtlCol="0" anchor="ctr"/>
            <a:lstStyle/>
            <a:p>
              <a:r>
                <a:rPr lang="zh-TW" altLang="en-US" sz="1800" b="1">
                  <a:solidFill>
                    <a:schemeClr val="bg1"/>
                  </a:solidFill>
                  <a:latin typeface="微軟正黑體" panose="020B0604030504040204" pitchFamily="34" charset="-120"/>
                  <a:ea typeface="微軟正黑體" panose="020B0604030504040204" pitchFamily="34" charset="-120"/>
                </a:rPr>
                <a:t>與</a:t>
              </a:r>
              <a:r>
                <a:rPr lang="zh-TW" altLang="en-US" b="1">
                  <a:solidFill>
                    <a:schemeClr val="bg1"/>
                  </a:solidFill>
                  <a:latin typeface="微軟正黑體" panose="020B0604030504040204" pitchFamily="34" charset="-120"/>
                  <a:ea typeface="微軟正黑體" panose="020B0604030504040204" pitchFamily="34" charset="-120"/>
                </a:rPr>
                <a:t>盤點</a:t>
              </a:r>
              <a:r>
                <a:rPr lang="zh-TW" altLang="en-US" sz="1800" b="1">
                  <a:solidFill>
                    <a:schemeClr val="bg1"/>
                  </a:solidFill>
                  <a:latin typeface="微軟正黑體" panose="020B0604030504040204" pitchFamily="34" charset="-120"/>
                  <a:ea typeface="微軟正黑體" panose="020B0604030504040204" pitchFamily="34" charset="-120"/>
                </a:rPr>
                <a:t>範圍相關系統設備</a:t>
              </a:r>
            </a:p>
          </p:txBody>
        </p:sp>
        <p:sp>
          <p:nvSpPr>
            <p:cNvPr id="18" name="圓角矩形 35">
              <a:extLst>
                <a:ext uri="{FF2B5EF4-FFF2-40B4-BE49-F238E27FC236}">
                  <a16:creationId xmlns:a16="http://schemas.microsoft.com/office/drawing/2014/main" id="{8682F7B3-7178-14D5-E6E3-865B91DD0756}"/>
                </a:ext>
              </a:extLst>
            </p:cNvPr>
            <p:cNvSpPr/>
            <p:nvPr/>
          </p:nvSpPr>
          <p:spPr bwMode="gray">
            <a:xfrm>
              <a:off x="917979" y="1830018"/>
              <a:ext cx="9073043" cy="613847"/>
            </a:xfrm>
            <a:prstGeom prst="roundRect">
              <a:avLst/>
            </a:prstGeom>
            <a:solidFill>
              <a:schemeClr val="bg2">
                <a:lumMod val="75000"/>
              </a:schemeClr>
            </a:solidFill>
            <a:ln w="19050" algn="ctr">
              <a:noFill/>
              <a:miter lim="800000"/>
              <a:headEnd/>
              <a:tailEnd/>
            </a:ln>
          </p:spPr>
          <p:txBody>
            <a:bodyPr wrap="square" lIns="88900" tIns="88900" rIns="88900" bIns="88900" rtlCol="0" anchor="ctr"/>
            <a:lstStyle/>
            <a:p>
              <a:r>
                <a:rPr lang="zh-TW" altLang="en-US" sz="1800" b="1">
                  <a:solidFill>
                    <a:schemeClr val="bg1"/>
                  </a:solidFill>
                  <a:latin typeface="微軟正黑體" panose="020B0604030504040204" pitchFamily="34" charset="-120"/>
                  <a:ea typeface="微軟正黑體" panose="020B0604030504040204" pitchFamily="34" charset="-120"/>
                </a:rPr>
                <a:t>單位所保管、存放在機房之系統相關設備，廠商提供之任何設備，應由單位自行盤點</a:t>
              </a:r>
            </a:p>
          </p:txBody>
        </p:sp>
        <p:sp>
          <p:nvSpPr>
            <p:cNvPr id="19" name="圓角矩形 36">
              <a:extLst>
                <a:ext uri="{FF2B5EF4-FFF2-40B4-BE49-F238E27FC236}">
                  <a16:creationId xmlns:a16="http://schemas.microsoft.com/office/drawing/2014/main" id="{2EBB312B-A8C2-8854-EB45-5719E6507306}"/>
                </a:ext>
              </a:extLst>
            </p:cNvPr>
            <p:cNvSpPr/>
            <p:nvPr/>
          </p:nvSpPr>
          <p:spPr bwMode="gray">
            <a:xfrm>
              <a:off x="917979" y="2527913"/>
              <a:ext cx="9073043" cy="686204"/>
            </a:xfrm>
            <a:prstGeom prst="roundRect">
              <a:avLst/>
            </a:prstGeom>
            <a:solidFill>
              <a:schemeClr val="bg2">
                <a:lumMod val="75000"/>
              </a:schemeClr>
            </a:solidFill>
            <a:ln w="19050" algn="ctr">
              <a:noFill/>
              <a:miter lim="800000"/>
              <a:headEnd/>
              <a:tailEnd/>
            </a:ln>
          </p:spPr>
          <p:txBody>
            <a:bodyPr wrap="square" lIns="88900" tIns="88900" rIns="88900" bIns="88900" rtlCol="0" anchor="ctr"/>
            <a:lstStyle/>
            <a:p>
              <a:r>
                <a:rPr lang="zh-TW" altLang="en-US" sz="1800" b="1">
                  <a:solidFill>
                    <a:schemeClr val="bg1"/>
                  </a:solidFill>
                  <a:latin typeface="微軟正黑體" panose="020B0604030504040204" pitchFamily="34" charset="-120"/>
                  <a:ea typeface="微軟正黑體" panose="020B0604030504040204" pitchFamily="34" charset="-120"/>
                </a:rPr>
                <a:t>衛福部大樓之基礎設備、共用網路相關設備或機房網路設備、共用相關設備機房相關設備，統一由資訊處進行盤點</a:t>
              </a:r>
            </a:p>
          </p:txBody>
        </p:sp>
        <p:sp>
          <p:nvSpPr>
            <p:cNvPr id="20" name="圓角矩形 39">
              <a:extLst>
                <a:ext uri="{FF2B5EF4-FFF2-40B4-BE49-F238E27FC236}">
                  <a16:creationId xmlns:a16="http://schemas.microsoft.com/office/drawing/2014/main" id="{52EA284C-C9E1-1C42-4052-BF25A9A320B8}"/>
                </a:ext>
              </a:extLst>
            </p:cNvPr>
            <p:cNvSpPr/>
            <p:nvPr/>
          </p:nvSpPr>
          <p:spPr bwMode="gray">
            <a:xfrm>
              <a:off x="917979" y="3290123"/>
              <a:ext cx="9073043" cy="613846"/>
            </a:xfrm>
            <a:prstGeom prst="roundRect">
              <a:avLst/>
            </a:prstGeom>
            <a:solidFill>
              <a:schemeClr val="bg2">
                <a:lumMod val="75000"/>
              </a:schemeClr>
            </a:solidFill>
            <a:ln w="19050" algn="ctr">
              <a:noFill/>
              <a:miter lim="800000"/>
              <a:headEnd/>
              <a:tailEnd/>
            </a:ln>
          </p:spPr>
          <p:txBody>
            <a:bodyPr wrap="square" lIns="88900" tIns="88900" rIns="88900" bIns="88900" rtlCol="0" anchor="ctr"/>
            <a:lstStyle/>
            <a:p>
              <a:r>
                <a:rPr lang="zh-TW" altLang="en-US" sz="1800" b="1">
                  <a:solidFill>
                    <a:schemeClr val="bg1"/>
                  </a:solidFill>
                  <a:latin typeface="微軟正黑體" panose="020B0604030504040204" pitchFamily="34" charset="-120"/>
                  <a:ea typeface="微軟正黑體" panose="020B0604030504040204" pitchFamily="34" charset="-120"/>
                </a:rPr>
                <a:t>應用系統設備需詳細敘述其設備相關系統之名稱，若為基礎設備、網路設備等，其餘說明詳述用途</a:t>
              </a:r>
            </a:p>
          </p:txBody>
        </p:sp>
      </p:grpSp>
      <p:sp>
        <p:nvSpPr>
          <p:cNvPr id="21" name="圓角矩形 21">
            <a:extLst>
              <a:ext uri="{FF2B5EF4-FFF2-40B4-BE49-F238E27FC236}">
                <a16:creationId xmlns:a16="http://schemas.microsoft.com/office/drawing/2014/main" id="{BAC85958-D187-A78D-BB27-596B9890832D}"/>
              </a:ext>
            </a:extLst>
          </p:cNvPr>
          <p:cNvSpPr/>
          <p:nvPr/>
        </p:nvSpPr>
        <p:spPr bwMode="gray">
          <a:xfrm>
            <a:off x="559552" y="1236802"/>
            <a:ext cx="621548" cy="483653"/>
          </a:xfrm>
          <a:prstGeom prst="roundRect">
            <a:avLst/>
          </a:prstGeom>
          <a:solidFill>
            <a:schemeClr val="bg2">
              <a:lumMod val="75000"/>
            </a:schemeClr>
          </a:solidFill>
          <a:ln w="19050" algn="ctr">
            <a:noFill/>
            <a:miter lim="800000"/>
            <a:headEnd/>
            <a:tailEnd/>
          </a:ln>
        </p:spPr>
        <p:txBody>
          <a:bodyPr wrap="square" lIns="88900" tIns="88900" rIns="88900" bIns="88900" rtlCol="0" anchor="ctr"/>
          <a:lstStyle/>
          <a:p>
            <a:pPr algn="ctr"/>
            <a:r>
              <a:rPr lang="en-US" altLang="zh-TW" sz="1800" b="1">
                <a:solidFill>
                  <a:schemeClr val="bg1"/>
                </a:solidFill>
              </a:rPr>
              <a:t>1</a:t>
            </a:r>
            <a:endParaRPr lang="zh-TW" altLang="en-US" sz="1800" b="1">
              <a:solidFill>
                <a:schemeClr val="bg1"/>
              </a:solidFill>
            </a:endParaRPr>
          </a:p>
        </p:txBody>
      </p:sp>
      <p:sp>
        <p:nvSpPr>
          <p:cNvPr id="22" name="圓角矩形 22">
            <a:extLst>
              <a:ext uri="{FF2B5EF4-FFF2-40B4-BE49-F238E27FC236}">
                <a16:creationId xmlns:a16="http://schemas.microsoft.com/office/drawing/2014/main" id="{E0143029-3110-8641-7169-4F74F36CC102}"/>
              </a:ext>
            </a:extLst>
          </p:cNvPr>
          <p:cNvSpPr/>
          <p:nvPr/>
        </p:nvSpPr>
        <p:spPr bwMode="gray">
          <a:xfrm>
            <a:off x="559552" y="1773783"/>
            <a:ext cx="621548" cy="483653"/>
          </a:xfrm>
          <a:prstGeom prst="roundRect">
            <a:avLst/>
          </a:prstGeom>
          <a:solidFill>
            <a:schemeClr val="bg2">
              <a:lumMod val="75000"/>
            </a:schemeClr>
          </a:solidFill>
          <a:ln w="19050" algn="ctr">
            <a:noFill/>
            <a:miter lim="800000"/>
            <a:headEnd/>
            <a:tailEnd/>
          </a:ln>
        </p:spPr>
        <p:txBody>
          <a:bodyPr wrap="square" lIns="88900" tIns="88900" rIns="88900" bIns="88900" rtlCol="0" anchor="ctr"/>
          <a:lstStyle/>
          <a:p>
            <a:pPr algn="ctr"/>
            <a:r>
              <a:rPr lang="en-US" altLang="zh-TW" sz="1800" b="1">
                <a:solidFill>
                  <a:schemeClr val="bg1"/>
                </a:solidFill>
              </a:rPr>
              <a:t>2</a:t>
            </a:r>
            <a:endParaRPr lang="zh-TW" altLang="en-US" sz="1800" b="1">
              <a:solidFill>
                <a:schemeClr val="bg1"/>
              </a:solidFill>
            </a:endParaRPr>
          </a:p>
        </p:txBody>
      </p:sp>
      <p:sp>
        <p:nvSpPr>
          <p:cNvPr id="23" name="圓角矩形 23">
            <a:extLst>
              <a:ext uri="{FF2B5EF4-FFF2-40B4-BE49-F238E27FC236}">
                <a16:creationId xmlns:a16="http://schemas.microsoft.com/office/drawing/2014/main" id="{565793E3-9462-A145-BF09-4400AE002EF6}"/>
              </a:ext>
            </a:extLst>
          </p:cNvPr>
          <p:cNvSpPr/>
          <p:nvPr/>
        </p:nvSpPr>
        <p:spPr bwMode="gray">
          <a:xfrm>
            <a:off x="559552" y="2323659"/>
            <a:ext cx="621548" cy="536623"/>
          </a:xfrm>
          <a:prstGeom prst="roundRect">
            <a:avLst/>
          </a:prstGeom>
          <a:solidFill>
            <a:schemeClr val="bg2">
              <a:lumMod val="75000"/>
            </a:schemeClr>
          </a:solidFill>
          <a:ln w="19050" algn="ctr">
            <a:noFill/>
            <a:miter lim="800000"/>
            <a:headEnd/>
            <a:tailEnd/>
          </a:ln>
        </p:spPr>
        <p:txBody>
          <a:bodyPr wrap="square" lIns="88900" tIns="88900" rIns="88900" bIns="88900" rtlCol="0" anchor="ctr"/>
          <a:lstStyle/>
          <a:p>
            <a:pPr algn="ctr"/>
            <a:r>
              <a:rPr lang="en-US" altLang="zh-TW" sz="1800" b="1">
                <a:solidFill>
                  <a:schemeClr val="bg1"/>
                </a:solidFill>
              </a:rPr>
              <a:t>3</a:t>
            </a:r>
            <a:endParaRPr lang="zh-TW" altLang="en-US" sz="1800" b="1">
              <a:solidFill>
                <a:schemeClr val="bg1"/>
              </a:solidFill>
            </a:endParaRPr>
          </a:p>
        </p:txBody>
      </p:sp>
      <p:sp>
        <p:nvSpPr>
          <p:cNvPr id="24" name="圓角矩形 24">
            <a:extLst>
              <a:ext uri="{FF2B5EF4-FFF2-40B4-BE49-F238E27FC236}">
                <a16:creationId xmlns:a16="http://schemas.microsoft.com/office/drawing/2014/main" id="{4409BC80-C0C8-A79F-7821-3144A980C99B}"/>
              </a:ext>
            </a:extLst>
          </p:cNvPr>
          <p:cNvSpPr/>
          <p:nvPr/>
        </p:nvSpPr>
        <p:spPr bwMode="gray">
          <a:xfrm>
            <a:off x="559552" y="2924207"/>
            <a:ext cx="621548" cy="483653"/>
          </a:xfrm>
          <a:prstGeom prst="roundRect">
            <a:avLst/>
          </a:prstGeom>
          <a:solidFill>
            <a:schemeClr val="bg2">
              <a:lumMod val="75000"/>
            </a:schemeClr>
          </a:solidFill>
          <a:ln w="19050" algn="ctr">
            <a:noFill/>
            <a:miter lim="800000"/>
            <a:headEnd/>
            <a:tailEnd/>
          </a:ln>
        </p:spPr>
        <p:txBody>
          <a:bodyPr wrap="square" lIns="88900" tIns="88900" rIns="88900" bIns="88900" rtlCol="0" anchor="ctr"/>
          <a:lstStyle/>
          <a:p>
            <a:pPr algn="ctr"/>
            <a:r>
              <a:rPr lang="en-US" altLang="zh-TW" sz="1800" b="1">
                <a:solidFill>
                  <a:schemeClr val="bg1"/>
                </a:solidFill>
              </a:rPr>
              <a:t>4</a:t>
            </a:r>
            <a:endParaRPr lang="zh-TW" altLang="en-US" sz="1800" b="1">
              <a:solidFill>
                <a:schemeClr val="bg1"/>
              </a:solidFill>
            </a:endParaRPr>
          </a:p>
        </p:txBody>
      </p:sp>
      <p:sp>
        <p:nvSpPr>
          <p:cNvPr id="25" name="矩形 24">
            <a:extLst>
              <a:ext uri="{FF2B5EF4-FFF2-40B4-BE49-F238E27FC236}">
                <a16:creationId xmlns:a16="http://schemas.microsoft.com/office/drawing/2014/main" id="{3BE6D096-1961-6565-86E2-38EC0EF9F5FA}"/>
              </a:ext>
            </a:extLst>
          </p:cNvPr>
          <p:cNvSpPr/>
          <p:nvPr/>
        </p:nvSpPr>
        <p:spPr>
          <a:xfrm>
            <a:off x="1831046" y="6002023"/>
            <a:ext cx="8756274" cy="664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TW" altLang="en-US" b="1">
                <a:latin typeface="微軟正黑體" panose="020B0604030504040204" pitchFamily="34" charset="-120"/>
                <a:ea typeface="微軟正黑體" panose="020B0604030504040204" pitchFamily="34" charset="-120"/>
              </a:rPr>
              <a:t>秘書處需盤點大樓相關設備</a:t>
            </a:r>
            <a:endParaRPr lang="en-US" altLang="zh-TW" b="1">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a:latin typeface="微軟正黑體" panose="020B0604030504040204" pitchFamily="34" charset="-120"/>
                <a:ea typeface="微軟正黑體" panose="020B0604030504040204" pitchFamily="34" charset="-120"/>
              </a:rPr>
              <a:t>中辦及訓練中心需針對自身保有之網路設備進行盤點</a:t>
            </a:r>
          </a:p>
        </p:txBody>
      </p:sp>
      <p:sp>
        <p:nvSpPr>
          <p:cNvPr id="5" name="矩形 4">
            <a:extLst>
              <a:ext uri="{FF2B5EF4-FFF2-40B4-BE49-F238E27FC236}">
                <a16:creationId xmlns:a16="http://schemas.microsoft.com/office/drawing/2014/main" id="{BFC97284-6280-D432-E9D4-7936081473AE}"/>
              </a:ext>
            </a:extLst>
          </p:cNvPr>
          <p:cNvSpPr/>
          <p:nvPr/>
        </p:nvSpPr>
        <p:spPr>
          <a:xfrm>
            <a:off x="9144483" y="5191044"/>
            <a:ext cx="3545840" cy="338554"/>
          </a:xfrm>
          <a:prstGeom prst="rect">
            <a:avLst/>
          </a:prstGeom>
        </p:spPr>
        <p:txBody>
          <a:bodyPr wrap="square">
            <a:spAutoFit/>
          </a:bodyPr>
          <a:lstStyle/>
          <a:p>
            <a:r>
              <a:rPr lang="zh-TW" altLang="en-US" sz="1600">
                <a:latin typeface="微軟正黑體" panose="020B0604030504040204" pitchFamily="34" charset="-120"/>
                <a:ea typeface="微軟正黑體" panose="020B0604030504040204" pitchFamily="34" charset="-120"/>
              </a:rPr>
              <a:t>單位使用之</a:t>
            </a:r>
            <a:r>
              <a:rPr lang="en-US" altLang="zh-TW" sz="1600" err="1">
                <a:latin typeface="微軟正黑體" panose="020B0604030504040204" pitchFamily="34" charset="-120"/>
                <a:ea typeface="微軟正黑體" panose="020B0604030504040204" pitchFamily="34" charset="-120"/>
              </a:rPr>
              <a:t>loT</a:t>
            </a:r>
            <a:r>
              <a:rPr lang="zh-TW" altLang="en-US" sz="1600">
                <a:latin typeface="微軟正黑體" panose="020B0604030504040204" pitchFamily="34" charset="-120"/>
                <a:ea typeface="微軟正黑體" panose="020B0604030504040204" pitchFamily="34" charset="-120"/>
              </a:rPr>
              <a:t>物聯網設備</a:t>
            </a:r>
          </a:p>
        </p:txBody>
      </p:sp>
      <p:sp>
        <p:nvSpPr>
          <p:cNvPr id="11" name="矩形 10">
            <a:extLst>
              <a:ext uri="{FF2B5EF4-FFF2-40B4-BE49-F238E27FC236}">
                <a16:creationId xmlns:a16="http://schemas.microsoft.com/office/drawing/2014/main" id="{E6F3BC96-5294-2C3B-A3B4-4566C7A226E3}"/>
              </a:ext>
            </a:extLst>
          </p:cNvPr>
          <p:cNvSpPr/>
          <p:nvPr/>
        </p:nvSpPr>
        <p:spPr bwMode="gray">
          <a:xfrm>
            <a:off x="8639023" y="5077146"/>
            <a:ext cx="2506980" cy="60960"/>
          </a:xfrm>
          <a:prstGeom prst="rect">
            <a:avLst/>
          </a:prstGeom>
          <a:solidFill>
            <a:srgbClr val="FF8F8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a:solidFill>
                <a:schemeClr val="bg1"/>
              </a:solidFill>
            </a:endParaRPr>
          </a:p>
        </p:txBody>
      </p:sp>
      <p:sp>
        <p:nvSpPr>
          <p:cNvPr id="17" name="矩形 16">
            <a:extLst>
              <a:ext uri="{FF2B5EF4-FFF2-40B4-BE49-F238E27FC236}">
                <a16:creationId xmlns:a16="http://schemas.microsoft.com/office/drawing/2014/main" id="{69827E44-26F9-690C-4D7F-4F21BD31002E}"/>
              </a:ext>
            </a:extLst>
          </p:cNvPr>
          <p:cNvSpPr/>
          <p:nvPr/>
        </p:nvSpPr>
        <p:spPr bwMode="gray">
          <a:xfrm>
            <a:off x="8639023" y="4670860"/>
            <a:ext cx="505460" cy="467246"/>
          </a:xfrm>
          <a:prstGeom prst="rect">
            <a:avLst/>
          </a:prstGeom>
          <a:solidFill>
            <a:srgbClr val="FF8F8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altLang="zh-TW" sz="1600" b="1">
                <a:solidFill>
                  <a:schemeClr val="bg1"/>
                </a:solidFill>
              </a:rPr>
              <a:t>6</a:t>
            </a:r>
            <a:endParaRPr lang="zh-TW" altLang="en-US" sz="1600" b="1">
              <a:solidFill>
                <a:schemeClr val="bg1"/>
              </a:solidFill>
            </a:endParaRPr>
          </a:p>
        </p:txBody>
      </p:sp>
      <p:sp>
        <p:nvSpPr>
          <p:cNvPr id="26" name="矩形 25">
            <a:extLst>
              <a:ext uri="{FF2B5EF4-FFF2-40B4-BE49-F238E27FC236}">
                <a16:creationId xmlns:a16="http://schemas.microsoft.com/office/drawing/2014/main" id="{C8B84805-D9F6-900F-F13C-FDBCBBFF25A7}"/>
              </a:ext>
            </a:extLst>
          </p:cNvPr>
          <p:cNvSpPr/>
          <p:nvPr/>
        </p:nvSpPr>
        <p:spPr>
          <a:xfrm>
            <a:off x="9144483" y="4707814"/>
            <a:ext cx="1673856" cy="369332"/>
          </a:xfrm>
          <a:prstGeom prst="rect">
            <a:avLst/>
          </a:prstGeom>
        </p:spPr>
        <p:txBody>
          <a:bodyPr wrap="none">
            <a:spAutoFit/>
          </a:bodyPr>
          <a:lstStyle/>
          <a:p>
            <a:r>
              <a:rPr lang="en-US" altLang="zh-TW" sz="1800" err="1">
                <a:latin typeface="微軟正黑體" panose="020B0604030504040204" pitchFamily="34" charset="-120"/>
                <a:ea typeface="微軟正黑體" panose="020B0604030504040204" pitchFamily="34" charset="-120"/>
              </a:rPr>
              <a:t>loT</a:t>
            </a:r>
            <a:r>
              <a:rPr lang="zh-TW" altLang="en-US" sz="1800">
                <a:latin typeface="微軟正黑體" panose="020B0604030504040204" pitchFamily="34" charset="-120"/>
                <a:ea typeface="微軟正黑體" panose="020B0604030504040204" pitchFamily="34" charset="-120"/>
              </a:rPr>
              <a:t>物聯網設備</a:t>
            </a:r>
          </a:p>
        </p:txBody>
      </p:sp>
    </p:spTree>
    <p:extLst>
      <p:ext uri="{BB962C8B-B14F-4D97-AF65-F5344CB8AC3E}">
        <p14:creationId xmlns:p14="http://schemas.microsoft.com/office/powerpoint/2010/main" val="398898402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佈景主題">
  <a:themeElements>
    <a:clrScheme name="氣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loitte_16_9_Onscreen_tw">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faut">
      <a:majorFont>
        <a:latin typeface="Verdana"/>
        <a:ea typeface="微軟正黑體"/>
        <a:cs typeface=""/>
      </a:majorFont>
      <a:minorFont>
        <a:latin typeface="Verdana"/>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fault.potx" id="{A6E0CE40-5901-4E7F-974F-4F033B725AFB}" vid="{8418826F-710F-49C3-82D5-39213C8AD43B}"/>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DD3DC222C6854D93EAF433E862F0F2" ma:contentTypeVersion="4" ma:contentTypeDescription="Create a new document." ma:contentTypeScope="" ma:versionID="d9a34eeb9fa67db76461d3b850777be4">
  <xsd:schema xmlns:xsd="http://www.w3.org/2001/XMLSchema" xmlns:xs="http://www.w3.org/2001/XMLSchema" xmlns:p="http://schemas.microsoft.com/office/2006/metadata/properties" xmlns:ns2="e6e08275-99a0-4144-8275-bd97a6f2292c" targetNamespace="http://schemas.microsoft.com/office/2006/metadata/properties" ma:root="true" ma:fieldsID="49550834a015cd31ebe5be4bb3a81b77" ns2:_="">
    <xsd:import namespace="e6e08275-99a0-4144-8275-bd97a6f2292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e08275-99a0-4144-8275-bd97a6f229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D913E6-9E0A-4DE8-A6F5-F71E66BFAA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e08275-99a0-4144-8275-bd97a6f229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E3E4FF-4D2B-4F41-9DEA-C82C5D093FC7}">
  <ds:schemaRefs>
    <ds:schemaRef ds:uri="http://schemas.microsoft.com/sharepoint/v3/contenttype/forms"/>
  </ds:schemaRefs>
</ds:datastoreItem>
</file>

<file path=customXml/itemProps3.xml><?xml version="1.0" encoding="utf-8"?>
<ds:datastoreItem xmlns:ds="http://schemas.openxmlformats.org/officeDocument/2006/customXml" ds:itemID="{89DA7E23-596D-45AD-A7DD-F658C2275E40}">
  <ds:schemaRefs>
    <ds:schemaRef ds:uri="http://schemas.microsoft.com/office/2006/documentManagement/types"/>
    <ds:schemaRef ds:uri="http://purl.org/dc/elements/1.1/"/>
    <ds:schemaRef ds:uri="http://schemas.openxmlformats.org/package/2006/metadata/core-properties"/>
    <ds:schemaRef ds:uri="http://purl.org/dc/terms/"/>
    <ds:schemaRef ds:uri="http://purl.org/dc/dcmitype/"/>
    <ds:schemaRef ds:uri="http://schemas.microsoft.com/office/infopath/2007/PartnerControls"/>
    <ds:schemaRef ds:uri="http://schemas.microsoft.com/office/2006/metadata/properties"/>
    <ds:schemaRef ds:uri="8aed8872-5d57-477e-a25c-1bdbec99d921"/>
    <ds:schemaRef ds:uri="afafbb6e-405b-4771-92bc-f49147c0905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5288</TotalTime>
  <Words>7049</Words>
  <Application>Microsoft Office PowerPoint</Application>
  <PresentationFormat>寬螢幕</PresentationFormat>
  <Paragraphs>1015</Paragraphs>
  <Slides>47</Slides>
  <Notes>13</Notes>
  <HiddenSlides>0</HiddenSlides>
  <MMClips>0</MMClips>
  <ScaleCrop>false</ScaleCrop>
  <HeadingPairs>
    <vt:vector size="8" baseType="variant">
      <vt:variant>
        <vt:lpstr>使用字型</vt:lpstr>
      </vt:variant>
      <vt:variant>
        <vt:i4>9</vt:i4>
      </vt:variant>
      <vt:variant>
        <vt:lpstr>佈景主題</vt:lpstr>
      </vt:variant>
      <vt:variant>
        <vt:i4>2</vt:i4>
      </vt:variant>
      <vt:variant>
        <vt:lpstr>內嵌 OLE 伺服程式</vt:lpstr>
      </vt:variant>
      <vt:variant>
        <vt:i4>1</vt:i4>
      </vt:variant>
      <vt:variant>
        <vt:lpstr>投影片標題</vt:lpstr>
      </vt:variant>
      <vt:variant>
        <vt:i4>47</vt:i4>
      </vt:variant>
    </vt:vector>
  </HeadingPairs>
  <TitlesOfParts>
    <vt:vector size="59" baseType="lpstr">
      <vt:lpstr>微軟正黑體</vt:lpstr>
      <vt:lpstr>微軟正黑體</vt:lpstr>
      <vt:lpstr>Agency FB</vt:lpstr>
      <vt:lpstr>Arial</vt:lpstr>
      <vt:lpstr>Calibri</vt:lpstr>
      <vt:lpstr>Calibri Light</vt:lpstr>
      <vt:lpstr>Verdana</vt:lpstr>
      <vt:lpstr>Wingdings</vt:lpstr>
      <vt:lpstr>Wingdings 2</vt:lpstr>
      <vt:lpstr>Office 佈景主題</vt:lpstr>
      <vt:lpstr>Deloitte_16_9_Onscreen_tw</vt:lpstr>
      <vt:lpstr>think-cell Slide</vt:lpstr>
      <vt:lpstr>PowerPoint 簡報</vt:lpstr>
      <vt:lpstr>Agenda</vt:lpstr>
      <vt:lpstr>轉版對於資訊資產盤點與風險評鑑之影響</vt:lpstr>
      <vt:lpstr>資訊資產清冊填寫說明</vt:lpstr>
      <vt:lpstr>資訊資產分類說明</vt:lpstr>
      <vt:lpstr>資訊資產分類說明</vt:lpstr>
      <vt:lpstr>各類資訊資產範例</vt:lpstr>
      <vt:lpstr>軟體類資產</vt:lpstr>
      <vt:lpstr>硬體類資產</vt:lpstr>
      <vt:lpstr>各類資產應盤點項目</vt:lpstr>
      <vt:lpstr>各類資產應盤點項目-一般單位</vt:lpstr>
      <vt:lpstr>各類資產應盤點項目-中辦、訓練中心及秘書處</vt:lpstr>
      <vt:lpstr>各類資產應盤點項目-資訊處 </vt:lpstr>
      <vt:lpstr>盤點邏輯說明</vt:lpstr>
      <vt:lpstr>盤點邏輯說明-系統人員(1/2)</vt:lpstr>
      <vt:lpstr>盤點邏輯說明-系統人員(2/2)</vt:lpstr>
      <vt:lpstr>資訊資產盤點範例_系統管理人員</vt:lpstr>
      <vt:lpstr>資訊資產盤點範例_資料庫管理人員</vt:lpstr>
      <vt:lpstr>盤點邏輯說明-機房管理人員</vt:lpstr>
      <vt:lpstr>資訊資產盤點範例_機房管理人員/網路與資安設備管理人員</vt:lpstr>
      <vt:lpstr>資訊資產盤點範例_各單位辦公室設備盤點</vt:lpstr>
      <vt:lpstr>盤點邏輯說明-資訊處網路設備</vt:lpstr>
      <vt:lpstr>盤點邏輯說明-單位網路設備</vt:lpstr>
      <vt:lpstr>PowerPoint 簡報</vt:lpstr>
      <vt:lpstr>盤點邏輯說明-人員類</vt:lpstr>
      <vt:lpstr>填寫注意事項及重點說明</vt:lpstr>
      <vt:lpstr>填寫注意事項-資產清冊</vt:lpstr>
      <vt:lpstr>填寫注意事項- loT物聯網設備</vt:lpstr>
      <vt:lpstr>填寫注意事項-資產價值與風險值</vt:lpstr>
      <vt:lpstr>填寫重點說明-軟體類</vt:lpstr>
      <vt:lpstr>填寫重點說明-硬體類</vt:lpstr>
      <vt:lpstr>填寫重點說明-人員類</vt:lpstr>
      <vt:lpstr>填寫重點說明-服務類</vt:lpstr>
      <vt:lpstr>填寫重點說明-資訊類</vt:lpstr>
      <vt:lpstr>填寫重點說明-建築類</vt:lpstr>
      <vt:lpstr>風險評鑑填寫說明</vt:lpstr>
      <vt:lpstr>風險權值評估方式</vt:lpstr>
      <vt:lpstr>資訊資產價值說明：Confidentiality (機密性)</vt:lpstr>
      <vt:lpstr>資訊資產價值說明：Integrity(完整性)</vt:lpstr>
      <vt:lpstr>資訊資產價值說明：Availability (可用性) </vt:lpstr>
      <vt:lpstr>風險分析與評估：可能性  </vt:lpstr>
      <vt:lpstr>風險分析與評估：衝擊性 </vt:lpstr>
      <vt:lpstr>PowerPoint 簡報</vt:lpstr>
      <vt:lpstr>風險評鑑題目(1/3)</vt:lpstr>
      <vt:lpstr>風險評鑑題目(2/3)</vt:lpstr>
      <vt:lpstr>風險評鑑題目(3/3)</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Chuang, Arthur H.</dc:creator>
  <cp:lastModifiedBy>Chiang, Kiara C.</cp:lastModifiedBy>
  <cp:revision>5</cp:revision>
  <dcterms:created xsi:type="dcterms:W3CDTF">2023-07-14T09:39:37Z</dcterms:created>
  <dcterms:modified xsi:type="dcterms:W3CDTF">2024-08-08T09:36:08Z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2023-07-14T09:39:37Z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61f3a1b1-9e0c-4dc5-a70f-ccd6e9470869</vt:lpwstr>
  </property>
  <property fmtid="{D5CDD505-2E9C-101B-9397-08002B2CF9AE}" pid="8" name="MSIP_Label_ea60d57e-af5b-4752-ac57-3e4f28ca11dc_ContentBits">
    <vt:lpwstr>0</vt:lpwstr>
  </property>
  <property fmtid="{D5CDD505-2E9C-101B-9397-08002B2CF9AE}" pid="9" name="ContentTypeId">
    <vt:lpwstr>0x010100F8DD3DC222C6854D93EAF433E862F0F2</vt:lpwstr>
  </property>
  <property fmtid="{D5CDD505-2E9C-101B-9397-08002B2CF9AE}" pid="10" name="Order">
    <vt:r8>30800</vt:r8>
  </property>
  <property fmtid="{D5CDD505-2E9C-101B-9397-08002B2CF9AE}" pid="11" name="xd_Signature">
    <vt:bool>false</vt:bool>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ies>
</file>